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91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00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44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93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72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36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13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78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726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91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2">
                <a:lumMod val="20000"/>
                <a:lumOff val="80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20C11-5A8D-4D05-82FF-1433ED3B66CF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21CCB-6385-4F28-ABB2-F19184B76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92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81" y="313890"/>
            <a:ext cx="11193437" cy="62302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31831" y="141668"/>
            <a:ext cx="7585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ДЕКАРТОВАЯ СИСТЕМА КООРДИНАТ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6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04825" y="320675"/>
            <a:ext cx="11182350" cy="6874166"/>
            <a:chOff x="0" y="0"/>
            <a:chExt cx="12192000" cy="687416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0" y="4242583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743199" y="16166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3101662" y="16166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3434366" y="16166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4116946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3760364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4451797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4770549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5104327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5869547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6276307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6676628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7076949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7457400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0" y="273743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0" y="1145212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0" y="1544459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0" y="799630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0" y="516295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1917945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0" y="2250649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0" y="2561889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0" y="2907472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0" y="3257347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0" y="3579320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0" y="3912025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0" y="4601045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0" y="4985264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H="1">
              <a:off x="5479961" y="16166"/>
              <a:ext cx="6439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flipV="1">
              <a:off x="2382592" y="273743"/>
              <a:ext cx="0" cy="43273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flipV="1">
              <a:off x="2382592" y="4601045"/>
              <a:ext cx="4958366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Блок-схема: узел 33"/>
            <p:cNvSpPr/>
            <p:nvPr/>
          </p:nvSpPr>
          <p:spPr>
            <a:xfrm>
              <a:off x="2343954" y="4536650"/>
              <a:ext cx="115911" cy="115911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grpSp>
          <p:nvGrpSpPr>
            <p:cNvPr id="35" name="Группа 34"/>
            <p:cNvGrpSpPr/>
            <p:nvPr/>
          </p:nvGrpSpPr>
          <p:grpSpPr>
            <a:xfrm>
              <a:off x="2781836" y="4444352"/>
              <a:ext cx="3086638" cy="298361"/>
              <a:chOff x="2781836" y="4444352"/>
              <a:chExt cx="3086638" cy="298361"/>
            </a:xfrm>
          </p:grpSpPr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2781836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>
                <a:off x="3101662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>
                <a:off x="3434366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>
                <a:off x="3756339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>
                <a:off x="4116946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>
                <a:off x="4451797" y="445293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>
                <a:off x="4760890" y="445293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5095741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5469228" y="445937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Прямая соединительная линия 85"/>
              <p:cNvCxnSpPr/>
              <p:nvPr/>
            </p:nvCxnSpPr>
            <p:spPr>
              <a:xfrm>
                <a:off x="5868474" y="4444352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Группа 35"/>
            <p:cNvGrpSpPr/>
            <p:nvPr/>
          </p:nvGrpSpPr>
          <p:grpSpPr>
            <a:xfrm>
              <a:off x="2252730" y="1145213"/>
              <a:ext cx="298361" cy="3086638"/>
              <a:chOff x="2252730" y="1145213"/>
              <a:chExt cx="298361" cy="3086638"/>
            </a:xfrm>
          </p:grpSpPr>
          <p:cxnSp>
            <p:nvCxnSpPr>
              <p:cNvPr id="67" name="Прямая соединительная линия 66"/>
              <p:cNvCxnSpPr/>
              <p:nvPr/>
            </p:nvCxnSpPr>
            <p:spPr>
              <a:xfrm rot="16200000">
                <a:off x="2409423" y="4090183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rot="16200000">
                <a:off x="2409423" y="3770357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16200000">
                <a:off x="2409423" y="3437653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 rot="16200000">
                <a:off x="2409423" y="3115680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rot="16200000">
                <a:off x="2409423" y="2755073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rot="16200000">
                <a:off x="2402983" y="2420222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rot="16200000">
                <a:off x="2402983" y="2111129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rot="16200000">
                <a:off x="2409423" y="1776278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rot="16200000">
                <a:off x="2409423" y="1402791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rot="16200000">
                <a:off x="2394398" y="1003545"/>
                <a:ext cx="0" cy="2833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140"/>
            <p:cNvSpPr txBox="1"/>
            <p:nvPr/>
          </p:nvSpPr>
          <p:spPr>
            <a:xfrm>
              <a:off x="1962693" y="840277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Box 141"/>
            <p:cNvSpPr txBox="1"/>
            <p:nvPr/>
          </p:nvSpPr>
          <p:spPr>
            <a:xfrm>
              <a:off x="1975841" y="1224498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Box 142"/>
            <p:cNvSpPr txBox="1"/>
            <p:nvPr/>
          </p:nvSpPr>
          <p:spPr>
            <a:xfrm>
              <a:off x="1975840" y="1608785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0" name="TextBox 145"/>
            <p:cNvSpPr txBox="1"/>
            <p:nvPr/>
          </p:nvSpPr>
          <p:spPr>
            <a:xfrm>
              <a:off x="1972085" y="1919889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" name="TextBox 146"/>
            <p:cNvSpPr txBox="1"/>
            <p:nvPr/>
          </p:nvSpPr>
          <p:spPr>
            <a:xfrm>
              <a:off x="1961082" y="2267820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2" name="TextBox 147"/>
            <p:cNvSpPr txBox="1"/>
            <p:nvPr/>
          </p:nvSpPr>
          <p:spPr>
            <a:xfrm>
              <a:off x="1961083" y="2602467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3" name="TextBox 148"/>
            <p:cNvSpPr txBox="1"/>
            <p:nvPr/>
          </p:nvSpPr>
          <p:spPr>
            <a:xfrm>
              <a:off x="1961081" y="2936175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4" name="TextBox 149"/>
            <p:cNvSpPr txBox="1"/>
            <p:nvPr/>
          </p:nvSpPr>
          <p:spPr>
            <a:xfrm>
              <a:off x="1975840" y="324433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5" name="TextBox 150"/>
            <p:cNvSpPr txBox="1"/>
            <p:nvPr/>
          </p:nvSpPr>
          <p:spPr>
            <a:xfrm>
              <a:off x="1973159" y="3577108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6" name="TextBox 151"/>
            <p:cNvSpPr txBox="1"/>
            <p:nvPr/>
          </p:nvSpPr>
          <p:spPr>
            <a:xfrm>
              <a:off x="1961080" y="389921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TextBox 152"/>
            <p:cNvSpPr txBox="1"/>
            <p:nvPr/>
          </p:nvSpPr>
          <p:spPr>
            <a:xfrm>
              <a:off x="1994885" y="4465678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TextBox 154"/>
            <p:cNvSpPr txBox="1"/>
            <p:nvPr/>
          </p:nvSpPr>
          <p:spPr>
            <a:xfrm>
              <a:off x="2551091" y="469341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TextBox 155"/>
            <p:cNvSpPr txBox="1"/>
            <p:nvPr/>
          </p:nvSpPr>
          <p:spPr>
            <a:xfrm>
              <a:off x="2904456" y="4714740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0" name="TextBox 156"/>
            <p:cNvSpPr txBox="1"/>
            <p:nvPr/>
          </p:nvSpPr>
          <p:spPr>
            <a:xfrm>
              <a:off x="3223209" y="469341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" name="TextBox 157"/>
            <p:cNvSpPr txBox="1"/>
            <p:nvPr/>
          </p:nvSpPr>
          <p:spPr>
            <a:xfrm>
              <a:off x="3540355" y="469341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2" name="TextBox 158"/>
            <p:cNvSpPr txBox="1"/>
            <p:nvPr/>
          </p:nvSpPr>
          <p:spPr>
            <a:xfrm>
              <a:off x="3891298" y="469341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3" name="TextBox 159"/>
            <p:cNvSpPr txBox="1"/>
            <p:nvPr/>
          </p:nvSpPr>
          <p:spPr>
            <a:xfrm>
              <a:off x="4228297" y="4686974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4" name="TextBox 160"/>
            <p:cNvSpPr txBox="1"/>
            <p:nvPr/>
          </p:nvSpPr>
          <p:spPr>
            <a:xfrm>
              <a:off x="4545976" y="4676103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5" name="TextBox 161"/>
            <p:cNvSpPr txBox="1"/>
            <p:nvPr/>
          </p:nvSpPr>
          <p:spPr>
            <a:xfrm>
              <a:off x="4858562" y="4675029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6" name="TextBox 162"/>
            <p:cNvSpPr txBox="1"/>
            <p:nvPr/>
          </p:nvSpPr>
          <p:spPr>
            <a:xfrm>
              <a:off x="5231779" y="4714740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7" name="TextBox 163"/>
            <p:cNvSpPr txBox="1"/>
            <p:nvPr/>
          </p:nvSpPr>
          <p:spPr>
            <a:xfrm>
              <a:off x="5527995" y="4675029"/>
              <a:ext cx="51568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" name="Блок-схема: узел 57"/>
            <p:cNvSpPr/>
            <p:nvPr/>
          </p:nvSpPr>
          <p:spPr>
            <a:xfrm>
              <a:off x="2692210" y="4175470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9" name="Блок-схема: узел 58"/>
            <p:cNvSpPr/>
            <p:nvPr/>
          </p:nvSpPr>
          <p:spPr>
            <a:xfrm>
              <a:off x="3017284" y="3849845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0" name="Блок-схема: узел 59"/>
            <p:cNvSpPr/>
            <p:nvPr/>
          </p:nvSpPr>
          <p:spPr>
            <a:xfrm>
              <a:off x="3395733" y="3502114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1" name="Блок-схема: узел 60"/>
            <p:cNvSpPr/>
            <p:nvPr/>
          </p:nvSpPr>
          <p:spPr>
            <a:xfrm>
              <a:off x="3697044" y="3171422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2" name="Блок-схема: узел 61"/>
            <p:cNvSpPr/>
            <p:nvPr/>
          </p:nvSpPr>
          <p:spPr>
            <a:xfrm>
              <a:off x="4078190" y="2834491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3" name="Блок-схема: узел 62"/>
            <p:cNvSpPr/>
            <p:nvPr/>
          </p:nvSpPr>
          <p:spPr>
            <a:xfrm>
              <a:off x="4392768" y="2471803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4" name="Блок-схема: узел 63"/>
            <p:cNvSpPr/>
            <p:nvPr/>
          </p:nvSpPr>
          <p:spPr>
            <a:xfrm>
              <a:off x="4712593" y="2188231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5" name="Блок-схема: узел 64"/>
            <p:cNvSpPr/>
            <p:nvPr/>
          </p:nvSpPr>
          <p:spPr>
            <a:xfrm>
              <a:off x="5079640" y="1838527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6" name="Блок-схема: узел 65"/>
            <p:cNvSpPr/>
            <p:nvPr/>
          </p:nvSpPr>
          <p:spPr>
            <a:xfrm>
              <a:off x="5411270" y="1465041"/>
              <a:ext cx="128789" cy="128789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2857194" y="4040159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758159" y="2982916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136900" y="3715921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ы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099699" y="2604769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466533" y="3347709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ч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391325" y="2275557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005485" y="1655559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692334" y="1988155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346901" y="1278213"/>
            <a:ext cx="19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33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</Words>
  <Application>Microsoft Office PowerPoint</Application>
  <PresentationFormat>Широкоэкранный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2015-03-01T19:41:37Z</dcterms:created>
  <dcterms:modified xsi:type="dcterms:W3CDTF">2015-03-01T19:46:06Z</dcterms:modified>
</cp:coreProperties>
</file>