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286" r:id="rId3"/>
    <p:sldId id="257" r:id="rId4"/>
    <p:sldId id="290" r:id="rId5"/>
    <p:sldId id="287" r:id="rId6"/>
    <p:sldId id="289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1" r:id="rId20"/>
    <p:sldId id="292" r:id="rId21"/>
    <p:sldId id="269" r:id="rId22"/>
    <p:sldId id="270" r:id="rId23"/>
    <p:sldId id="281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2" r:id="rId35"/>
    <p:sldId id="283" r:id="rId36"/>
    <p:sldId id="284" r:id="rId37"/>
    <p:sldId id="298" r:id="rId38"/>
    <p:sldId id="297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296" r:id="rId52"/>
    <p:sldId id="293" r:id="rId53"/>
    <p:sldId id="294" r:id="rId54"/>
    <p:sldId id="295" r:id="rId55"/>
    <p:sldId id="28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0" d="100"/>
          <a:sy n="50" d="100"/>
        </p:scale>
        <p:origin x="-165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01DEC-F2E1-4781-82F0-DF2084AF1A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4EE063-287D-456C-BDE7-57121F9CA640}">
      <dgm:prSet/>
      <dgm:spPr/>
      <dgm:t>
        <a:bodyPr/>
        <a:lstStyle/>
        <a:p>
          <a:pPr rtl="0"/>
          <a:r>
            <a:rPr lang="en-US" dirty="0" smtClean="0"/>
            <a:t>The Monarch ( Queen Elizabeth, II)</a:t>
          </a:r>
          <a:endParaRPr lang="ru-RU" dirty="0"/>
        </a:p>
      </dgm:t>
    </dgm:pt>
    <dgm:pt modelId="{901C432E-8966-4382-B363-D795972C0164}" type="parTrans" cxnId="{BC210A6C-689A-4EFE-BFF6-EDB09F739200}">
      <dgm:prSet/>
      <dgm:spPr/>
      <dgm:t>
        <a:bodyPr/>
        <a:lstStyle/>
        <a:p>
          <a:endParaRPr lang="ru-RU"/>
        </a:p>
      </dgm:t>
    </dgm:pt>
    <dgm:pt modelId="{D8B94C5C-3B57-4C82-A3F2-ABDA956D9043}" type="sibTrans" cxnId="{BC210A6C-689A-4EFE-BFF6-EDB09F739200}">
      <dgm:prSet/>
      <dgm:spPr/>
      <dgm:t>
        <a:bodyPr/>
        <a:lstStyle/>
        <a:p>
          <a:endParaRPr lang="ru-RU"/>
        </a:p>
      </dgm:t>
    </dgm:pt>
    <dgm:pt modelId="{1BE26E46-FA51-4FC2-AA65-B9C3F99AF130}" type="pres">
      <dgm:prSet presAssocID="{B7401DEC-F2E1-4781-82F0-DF2084AF1A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9C4914-CC52-413B-95D3-D4BE2C62C602}" type="pres">
      <dgm:prSet presAssocID="{914EE063-287D-456C-BDE7-57121F9CA6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10A6C-689A-4EFE-BFF6-EDB09F739200}" srcId="{B7401DEC-F2E1-4781-82F0-DF2084AF1AA3}" destId="{914EE063-287D-456C-BDE7-57121F9CA640}" srcOrd="0" destOrd="0" parTransId="{901C432E-8966-4382-B363-D795972C0164}" sibTransId="{D8B94C5C-3B57-4C82-A3F2-ABDA956D9043}"/>
    <dgm:cxn modelId="{D7152447-91FB-4922-96A8-9A10C9E27608}" type="presOf" srcId="{914EE063-287D-456C-BDE7-57121F9CA640}" destId="{479C4914-CC52-413B-95D3-D4BE2C62C602}" srcOrd="0" destOrd="0" presId="urn:microsoft.com/office/officeart/2005/8/layout/vList2"/>
    <dgm:cxn modelId="{E7C97710-32D3-4160-B7B8-6C43AFC09880}" type="presOf" srcId="{B7401DEC-F2E1-4781-82F0-DF2084AF1AA3}" destId="{1BE26E46-FA51-4FC2-AA65-B9C3F99AF130}" srcOrd="0" destOrd="0" presId="urn:microsoft.com/office/officeart/2005/8/layout/vList2"/>
    <dgm:cxn modelId="{583F0E2E-3045-4A3E-AF46-D6F7C40AC7A5}" type="presParOf" srcId="{1BE26E46-FA51-4FC2-AA65-B9C3F99AF130}" destId="{479C4914-CC52-413B-95D3-D4BE2C62C6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326B1-C914-42F9-A54F-5390C0AB51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5FE44F-5BC8-413C-B8CE-7B523967C5C0}">
      <dgm:prSet/>
      <dgm:spPr/>
      <dgm:t>
        <a:bodyPr/>
        <a:lstStyle/>
        <a:p>
          <a:pPr rtl="0"/>
          <a:r>
            <a:rPr lang="en-US" dirty="0" smtClean="0"/>
            <a:t>The People</a:t>
          </a:r>
          <a:endParaRPr lang="ru-RU" dirty="0"/>
        </a:p>
      </dgm:t>
    </dgm:pt>
    <dgm:pt modelId="{B61872A1-231A-42CE-84FA-F0ECC8FE93FF}" type="parTrans" cxnId="{2AB60456-3E2F-4CF6-BF61-144A65AD5BA9}">
      <dgm:prSet/>
      <dgm:spPr/>
      <dgm:t>
        <a:bodyPr/>
        <a:lstStyle/>
        <a:p>
          <a:endParaRPr lang="ru-RU"/>
        </a:p>
      </dgm:t>
    </dgm:pt>
    <dgm:pt modelId="{954A00D9-4C78-4BB1-90B9-1CF971C3F01C}" type="sibTrans" cxnId="{2AB60456-3E2F-4CF6-BF61-144A65AD5BA9}">
      <dgm:prSet/>
      <dgm:spPr/>
      <dgm:t>
        <a:bodyPr/>
        <a:lstStyle/>
        <a:p>
          <a:endParaRPr lang="ru-RU"/>
        </a:p>
      </dgm:t>
    </dgm:pt>
    <dgm:pt modelId="{95B97148-C879-4AFD-8560-295108893A53}" type="pres">
      <dgm:prSet presAssocID="{832326B1-C914-42F9-A54F-5390C0AB5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B06A11-B24F-40C6-B342-A39F4450BFA6}" type="pres">
      <dgm:prSet presAssocID="{C55FE44F-5BC8-413C-B8CE-7B523967C5C0}" presName="parentText" presStyleLbl="node1" presStyleIdx="0" presStyleCnt="1" custLinFactNeighborX="16765" custLinFactNeighborY="-1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50810A-4FD7-4103-B18D-939671EDD57D}" type="presOf" srcId="{832326B1-C914-42F9-A54F-5390C0AB511B}" destId="{95B97148-C879-4AFD-8560-295108893A53}" srcOrd="0" destOrd="0" presId="urn:microsoft.com/office/officeart/2005/8/layout/vList2"/>
    <dgm:cxn modelId="{19D2D922-F161-4E4B-9E89-EDE3F147A8CF}" type="presOf" srcId="{C55FE44F-5BC8-413C-B8CE-7B523967C5C0}" destId="{5FB06A11-B24F-40C6-B342-A39F4450BFA6}" srcOrd="0" destOrd="0" presId="urn:microsoft.com/office/officeart/2005/8/layout/vList2"/>
    <dgm:cxn modelId="{2AB60456-3E2F-4CF6-BF61-144A65AD5BA9}" srcId="{832326B1-C914-42F9-A54F-5390C0AB511B}" destId="{C55FE44F-5BC8-413C-B8CE-7B523967C5C0}" srcOrd="0" destOrd="0" parTransId="{B61872A1-231A-42CE-84FA-F0ECC8FE93FF}" sibTransId="{954A00D9-4C78-4BB1-90B9-1CF971C3F01C}"/>
    <dgm:cxn modelId="{56C24FF1-897D-4319-8CF6-192F708E5D5F}" type="presParOf" srcId="{95B97148-C879-4AFD-8560-295108893A53}" destId="{5FB06A11-B24F-40C6-B342-A39F4450BF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1720FE-3DF4-4895-86D2-38B36DE224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CE08A5-C27F-4A8F-BBC4-1165DB7AD14F}">
      <dgm:prSet/>
      <dgm:spPr/>
      <dgm:t>
        <a:bodyPr/>
        <a:lstStyle/>
        <a:p>
          <a:pPr rtl="0"/>
          <a:r>
            <a:rPr lang="en-US" b="0" i="0" dirty="0" smtClean="0"/>
            <a:t>the Federal Assembly</a:t>
          </a:r>
          <a:endParaRPr lang="ru-RU" dirty="0"/>
        </a:p>
      </dgm:t>
    </dgm:pt>
    <dgm:pt modelId="{86B552D0-6025-459A-8F4D-A7251D11CD76}" type="parTrans" cxnId="{EA6D0690-3E0F-4258-9AAA-70DC797863DE}">
      <dgm:prSet/>
      <dgm:spPr/>
      <dgm:t>
        <a:bodyPr/>
        <a:lstStyle/>
        <a:p>
          <a:endParaRPr lang="ru-RU"/>
        </a:p>
      </dgm:t>
    </dgm:pt>
    <dgm:pt modelId="{F27F48A9-BBB3-4C93-A854-F67EDBDE4B87}" type="sibTrans" cxnId="{EA6D0690-3E0F-4258-9AAA-70DC797863DE}">
      <dgm:prSet/>
      <dgm:spPr/>
      <dgm:t>
        <a:bodyPr/>
        <a:lstStyle/>
        <a:p>
          <a:endParaRPr lang="ru-RU"/>
        </a:p>
      </dgm:t>
    </dgm:pt>
    <dgm:pt modelId="{1D50BC25-5C0A-4133-9F84-E2F1B045AD12}" type="pres">
      <dgm:prSet presAssocID="{EF1720FE-3DF4-4895-86D2-38B36DE224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587B6-78DE-4BA7-A361-D0FC6E6DF553}" type="pres">
      <dgm:prSet presAssocID="{79CE08A5-C27F-4A8F-BBC4-1165DB7AD14F}" presName="node" presStyleLbl="node1" presStyleIdx="0" presStyleCnt="1" custLinFactY="-200000" custLinFactNeighborX="-4628" custLinFactNeighborY="-20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C94F20-1E38-4C76-95A4-3859B95E7363}" type="presOf" srcId="{79CE08A5-C27F-4A8F-BBC4-1165DB7AD14F}" destId="{455587B6-78DE-4BA7-A361-D0FC6E6DF553}" srcOrd="0" destOrd="0" presId="urn:microsoft.com/office/officeart/2005/8/layout/process1"/>
    <dgm:cxn modelId="{2A8298FD-96CB-4FB3-B72B-A9DA3ABE4BE6}" type="presOf" srcId="{EF1720FE-3DF4-4895-86D2-38B36DE22402}" destId="{1D50BC25-5C0A-4133-9F84-E2F1B045AD12}" srcOrd="0" destOrd="0" presId="urn:microsoft.com/office/officeart/2005/8/layout/process1"/>
    <dgm:cxn modelId="{EA6D0690-3E0F-4258-9AAA-70DC797863DE}" srcId="{EF1720FE-3DF4-4895-86D2-38B36DE22402}" destId="{79CE08A5-C27F-4A8F-BBC4-1165DB7AD14F}" srcOrd="0" destOrd="0" parTransId="{86B552D0-6025-459A-8F4D-A7251D11CD76}" sibTransId="{F27F48A9-BBB3-4C93-A854-F67EDBDE4B87}"/>
    <dgm:cxn modelId="{BEE81991-40A2-4AC2-B13C-ABFB06B0ECF4}" type="presParOf" srcId="{1D50BC25-5C0A-4133-9F84-E2F1B045AD12}" destId="{455587B6-78DE-4BA7-A361-D0FC6E6DF55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0A4BA1-7C1F-4310-8D8B-6871420FC5D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2C071-DC3F-43EC-8253-58279843A608}">
      <dgm:prSet/>
      <dgm:spPr/>
      <dgm:t>
        <a:bodyPr/>
        <a:lstStyle/>
        <a:p>
          <a:pPr rtl="0"/>
          <a:r>
            <a:rPr lang="en-US" dirty="0" smtClean="0"/>
            <a:t>The Russian Federation</a:t>
          </a:r>
          <a:endParaRPr lang="ru-RU" dirty="0"/>
        </a:p>
      </dgm:t>
    </dgm:pt>
    <dgm:pt modelId="{B92AD663-B8E0-48D6-AC24-E588F07F71B5}" type="parTrans" cxnId="{B736F45E-8BED-4F2E-B452-CE197FA70B88}">
      <dgm:prSet/>
      <dgm:spPr/>
      <dgm:t>
        <a:bodyPr/>
        <a:lstStyle/>
        <a:p>
          <a:endParaRPr lang="ru-RU"/>
        </a:p>
      </dgm:t>
    </dgm:pt>
    <dgm:pt modelId="{FE257159-2ECC-4CD9-964C-0A9E0DD0AF18}" type="sibTrans" cxnId="{B736F45E-8BED-4F2E-B452-CE197FA70B88}">
      <dgm:prSet/>
      <dgm:spPr/>
      <dgm:t>
        <a:bodyPr/>
        <a:lstStyle/>
        <a:p>
          <a:endParaRPr lang="ru-RU"/>
        </a:p>
      </dgm:t>
    </dgm:pt>
    <dgm:pt modelId="{4E510CD1-3EF9-4BEB-B495-C70326C50EA8}" type="pres">
      <dgm:prSet presAssocID="{500A4BA1-7C1F-4310-8D8B-6871420FC5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ACE8B6-7E3A-4F13-9472-A89A5F8EF665}" type="pres">
      <dgm:prSet presAssocID="{57E2C071-DC3F-43EC-8253-58279843A608}" presName="hierRoot1" presStyleCnt="0">
        <dgm:presLayoutVars>
          <dgm:hierBranch val="init"/>
        </dgm:presLayoutVars>
      </dgm:prSet>
      <dgm:spPr/>
    </dgm:pt>
    <dgm:pt modelId="{277E793E-74A3-48F4-A218-8AC3E7165604}" type="pres">
      <dgm:prSet presAssocID="{57E2C071-DC3F-43EC-8253-58279843A608}" presName="rootComposite1" presStyleCnt="0"/>
      <dgm:spPr/>
    </dgm:pt>
    <dgm:pt modelId="{88026289-5204-48F6-B435-E625F8E79AB1}" type="pres">
      <dgm:prSet presAssocID="{57E2C071-DC3F-43EC-8253-58279843A608}" presName="rootText1" presStyleLbl="node0" presStyleIdx="0" presStyleCnt="1" custLinFactNeighborX="-5849" custLinFactNeighborY="-58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49ABF4-954D-4289-822A-1A24B68886A5}" type="pres">
      <dgm:prSet presAssocID="{57E2C071-DC3F-43EC-8253-58279843A60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B53D43-B729-4085-BC40-23409E98C20F}" type="pres">
      <dgm:prSet presAssocID="{57E2C071-DC3F-43EC-8253-58279843A608}" presName="hierChild2" presStyleCnt="0"/>
      <dgm:spPr/>
    </dgm:pt>
    <dgm:pt modelId="{3AF5B7C3-3B4F-49F1-B90D-AC7AAD4DB24E}" type="pres">
      <dgm:prSet presAssocID="{57E2C071-DC3F-43EC-8253-58279843A608}" presName="hierChild3" presStyleCnt="0"/>
      <dgm:spPr/>
    </dgm:pt>
  </dgm:ptLst>
  <dgm:cxnLst>
    <dgm:cxn modelId="{93A489A0-72DF-4A4B-9106-405F969F12C2}" type="presOf" srcId="{57E2C071-DC3F-43EC-8253-58279843A608}" destId="{9B49ABF4-954D-4289-822A-1A24B68886A5}" srcOrd="1" destOrd="0" presId="urn:microsoft.com/office/officeart/2005/8/layout/orgChart1"/>
    <dgm:cxn modelId="{1C02DE84-5ED2-4D6A-8AA6-FF66EBC90FDC}" type="presOf" srcId="{500A4BA1-7C1F-4310-8D8B-6871420FC5D4}" destId="{4E510CD1-3EF9-4BEB-B495-C70326C50EA8}" srcOrd="0" destOrd="0" presId="urn:microsoft.com/office/officeart/2005/8/layout/orgChart1"/>
    <dgm:cxn modelId="{B736F45E-8BED-4F2E-B452-CE197FA70B88}" srcId="{500A4BA1-7C1F-4310-8D8B-6871420FC5D4}" destId="{57E2C071-DC3F-43EC-8253-58279843A608}" srcOrd="0" destOrd="0" parTransId="{B92AD663-B8E0-48D6-AC24-E588F07F71B5}" sibTransId="{FE257159-2ECC-4CD9-964C-0A9E0DD0AF18}"/>
    <dgm:cxn modelId="{859793DB-07CE-4BBF-85C0-206768C404F5}" type="presOf" srcId="{57E2C071-DC3F-43EC-8253-58279843A608}" destId="{88026289-5204-48F6-B435-E625F8E79AB1}" srcOrd="0" destOrd="0" presId="urn:microsoft.com/office/officeart/2005/8/layout/orgChart1"/>
    <dgm:cxn modelId="{356F040C-9575-417A-880D-9E3DF7DEE2EA}" type="presParOf" srcId="{4E510CD1-3EF9-4BEB-B495-C70326C50EA8}" destId="{1FACE8B6-7E3A-4F13-9472-A89A5F8EF665}" srcOrd="0" destOrd="0" presId="urn:microsoft.com/office/officeart/2005/8/layout/orgChart1"/>
    <dgm:cxn modelId="{79B0C239-8CE7-4688-AC67-784B0B6F284E}" type="presParOf" srcId="{1FACE8B6-7E3A-4F13-9472-A89A5F8EF665}" destId="{277E793E-74A3-48F4-A218-8AC3E7165604}" srcOrd="0" destOrd="0" presId="urn:microsoft.com/office/officeart/2005/8/layout/orgChart1"/>
    <dgm:cxn modelId="{BCDCE597-CBC5-41E7-8A7F-83E805C500BA}" type="presParOf" srcId="{277E793E-74A3-48F4-A218-8AC3E7165604}" destId="{88026289-5204-48F6-B435-E625F8E79AB1}" srcOrd="0" destOrd="0" presId="urn:microsoft.com/office/officeart/2005/8/layout/orgChart1"/>
    <dgm:cxn modelId="{0D0943A0-85C2-4024-841B-3C307EF55CA1}" type="presParOf" srcId="{277E793E-74A3-48F4-A218-8AC3E7165604}" destId="{9B49ABF4-954D-4289-822A-1A24B68886A5}" srcOrd="1" destOrd="0" presId="urn:microsoft.com/office/officeart/2005/8/layout/orgChart1"/>
    <dgm:cxn modelId="{C53EE618-2783-4EFB-81C2-752E0061A09C}" type="presParOf" srcId="{1FACE8B6-7E3A-4F13-9472-A89A5F8EF665}" destId="{8BB53D43-B729-4085-BC40-23409E98C20F}" srcOrd="1" destOrd="0" presId="urn:microsoft.com/office/officeart/2005/8/layout/orgChart1"/>
    <dgm:cxn modelId="{3942086C-F34B-494D-835C-6CD7307D3190}" type="presParOf" srcId="{1FACE8B6-7E3A-4F13-9472-A89A5F8EF665}" destId="{3AF5B7C3-3B4F-49F1-B90D-AC7AAD4DB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A0CDCE-B64A-4C7C-A892-233ED6FC28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053FA9-58BE-43A0-A0D6-5C643126245D}">
      <dgm:prSet/>
      <dgm:spPr/>
      <dgm:t>
        <a:bodyPr/>
        <a:lstStyle/>
        <a:p>
          <a:pPr rtl="0"/>
          <a:r>
            <a:rPr lang="en-US" dirty="0" smtClean="0"/>
            <a:t>The President</a:t>
          </a:r>
          <a:endParaRPr lang="ru-RU" dirty="0"/>
        </a:p>
      </dgm:t>
    </dgm:pt>
    <dgm:pt modelId="{629C2924-E2A1-4054-8C95-B8F5EF59F152}" type="parTrans" cxnId="{A9447320-BB42-446C-AEB9-30E0CFFCC9DE}">
      <dgm:prSet/>
      <dgm:spPr/>
      <dgm:t>
        <a:bodyPr/>
        <a:lstStyle/>
        <a:p>
          <a:endParaRPr lang="ru-RU"/>
        </a:p>
      </dgm:t>
    </dgm:pt>
    <dgm:pt modelId="{407F85F9-ADC3-4873-947C-ED1D445CDC60}" type="sibTrans" cxnId="{A9447320-BB42-446C-AEB9-30E0CFFCC9DE}">
      <dgm:prSet/>
      <dgm:spPr/>
      <dgm:t>
        <a:bodyPr/>
        <a:lstStyle/>
        <a:p>
          <a:endParaRPr lang="ru-RU"/>
        </a:p>
      </dgm:t>
    </dgm:pt>
    <dgm:pt modelId="{227F903F-4EC2-441E-83A1-5C20C7D8DC44}" type="pres">
      <dgm:prSet presAssocID="{B1A0CDCE-B64A-4C7C-A892-233ED6FC28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344390-10F2-4067-BE4C-AF453DE434EB}" type="pres">
      <dgm:prSet presAssocID="{CC053FA9-58BE-43A0-A0D6-5C643126245D}" presName="linNode" presStyleCnt="0"/>
      <dgm:spPr/>
    </dgm:pt>
    <dgm:pt modelId="{11DBA956-7B9A-4B13-B619-8326574F2CE0}" type="pres">
      <dgm:prSet presAssocID="{CC053FA9-58BE-43A0-A0D6-5C643126245D}" presName="parentText" presStyleLbl="node1" presStyleIdx="0" presStyleCnt="1" custScaleX="239755" custLinFactNeighborX="1879" custLinFactNeighborY="8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EABD28-83F7-4D93-9712-6B0FC84C5BFD}" type="presOf" srcId="{CC053FA9-58BE-43A0-A0D6-5C643126245D}" destId="{11DBA956-7B9A-4B13-B619-8326574F2CE0}" srcOrd="0" destOrd="0" presId="urn:microsoft.com/office/officeart/2005/8/layout/vList5"/>
    <dgm:cxn modelId="{A9447320-BB42-446C-AEB9-30E0CFFCC9DE}" srcId="{B1A0CDCE-B64A-4C7C-A892-233ED6FC283D}" destId="{CC053FA9-58BE-43A0-A0D6-5C643126245D}" srcOrd="0" destOrd="0" parTransId="{629C2924-E2A1-4054-8C95-B8F5EF59F152}" sibTransId="{407F85F9-ADC3-4873-947C-ED1D445CDC60}"/>
    <dgm:cxn modelId="{24DD4EF5-5C7D-491E-8F05-70BA01D0E799}" type="presOf" srcId="{B1A0CDCE-B64A-4C7C-A892-233ED6FC283D}" destId="{227F903F-4EC2-441E-83A1-5C20C7D8DC44}" srcOrd="0" destOrd="0" presId="urn:microsoft.com/office/officeart/2005/8/layout/vList5"/>
    <dgm:cxn modelId="{22AD9BD1-A5AE-4AE1-BA3D-B21664889B98}" type="presParOf" srcId="{227F903F-4EC2-441E-83A1-5C20C7D8DC44}" destId="{00344390-10F2-4067-BE4C-AF453DE434EB}" srcOrd="0" destOrd="0" presId="urn:microsoft.com/office/officeart/2005/8/layout/vList5"/>
    <dgm:cxn modelId="{20D4B18A-497F-4EBD-A4BC-CB9EBB398495}" type="presParOf" srcId="{00344390-10F2-4067-BE4C-AF453DE434EB}" destId="{11DBA956-7B9A-4B13-B619-8326574F2CE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AC91DEE-EBA1-4D70-865A-9576FE34C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AE4A7A-F26F-44CB-86C7-FAC6A963F1D3}">
      <dgm:prSet/>
      <dgm:spPr/>
      <dgm:t>
        <a:bodyPr/>
        <a:lstStyle/>
        <a:p>
          <a:pPr rtl="0"/>
          <a:r>
            <a:rPr lang="en-US" b="0" i="0" dirty="0" smtClean="0"/>
            <a:t>the </a:t>
          </a:r>
          <a:r>
            <a:rPr lang="en-US" b="0" i="0" dirty="0" err="1" smtClean="0"/>
            <a:t>Duma</a:t>
          </a:r>
          <a:endParaRPr lang="ru-RU" dirty="0"/>
        </a:p>
      </dgm:t>
    </dgm:pt>
    <dgm:pt modelId="{4CA52EAE-597C-447D-A958-2F99B43D742B}" type="parTrans" cxnId="{1D81FAFB-DA56-4C67-9461-E32EF7AE4422}">
      <dgm:prSet/>
      <dgm:spPr/>
      <dgm:t>
        <a:bodyPr/>
        <a:lstStyle/>
        <a:p>
          <a:endParaRPr lang="ru-RU"/>
        </a:p>
      </dgm:t>
    </dgm:pt>
    <dgm:pt modelId="{52762C4C-10FC-4793-B0B7-B66F2EC68754}" type="sibTrans" cxnId="{1D81FAFB-DA56-4C67-9461-E32EF7AE4422}">
      <dgm:prSet/>
      <dgm:spPr/>
      <dgm:t>
        <a:bodyPr/>
        <a:lstStyle/>
        <a:p>
          <a:endParaRPr lang="ru-RU"/>
        </a:p>
      </dgm:t>
    </dgm:pt>
    <dgm:pt modelId="{01AC6B77-B25A-4A60-A107-32ACAEB5D712}" type="pres">
      <dgm:prSet presAssocID="{3AC91DEE-EBA1-4D70-865A-9576FE34C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06592-B166-4D7C-9C97-73074EBC4B47}" type="pres">
      <dgm:prSet presAssocID="{D5AE4A7A-F26F-44CB-86C7-FAC6A963F1D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343D68-B445-4C90-ACBB-16FA89C63807}" type="presOf" srcId="{3AC91DEE-EBA1-4D70-865A-9576FE34C7B8}" destId="{01AC6B77-B25A-4A60-A107-32ACAEB5D712}" srcOrd="0" destOrd="0" presId="urn:microsoft.com/office/officeart/2005/8/layout/vList2"/>
    <dgm:cxn modelId="{98C399EB-34F5-4B27-B74C-771AC84E1725}" type="presOf" srcId="{D5AE4A7A-F26F-44CB-86C7-FAC6A963F1D3}" destId="{2D106592-B166-4D7C-9C97-73074EBC4B47}" srcOrd="0" destOrd="0" presId="urn:microsoft.com/office/officeart/2005/8/layout/vList2"/>
    <dgm:cxn modelId="{1D81FAFB-DA56-4C67-9461-E32EF7AE4422}" srcId="{3AC91DEE-EBA1-4D70-865A-9576FE34C7B8}" destId="{D5AE4A7A-F26F-44CB-86C7-FAC6A963F1D3}" srcOrd="0" destOrd="0" parTransId="{4CA52EAE-597C-447D-A958-2F99B43D742B}" sibTransId="{52762C4C-10FC-4793-B0B7-B66F2EC68754}"/>
    <dgm:cxn modelId="{AF4EED65-5F0C-4F4E-A6C7-0DE4442C776E}" type="presParOf" srcId="{01AC6B77-B25A-4A60-A107-32ACAEB5D712}" destId="{2D106592-B166-4D7C-9C97-73074EBC4B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7641DC-B226-4011-B480-558A1178EE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B0E708-8211-4602-9A1E-D1064AD658AC}">
      <dgm:prSet/>
      <dgm:spPr/>
      <dgm:t>
        <a:bodyPr/>
        <a:lstStyle/>
        <a:p>
          <a:pPr rtl="0"/>
          <a:r>
            <a:rPr lang="en-US" dirty="0" smtClean="0"/>
            <a:t>The Federal Council</a:t>
          </a:r>
          <a:endParaRPr lang="ru-RU" dirty="0"/>
        </a:p>
      </dgm:t>
    </dgm:pt>
    <dgm:pt modelId="{24DA55B7-6E15-415E-901F-D949E80C6252}" type="parTrans" cxnId="{3909C06C-4233-4015-8637-01F42E958FC9}">
      <dgm:prSet/>
      <dgm:spPr/>
      <dgm:t>
        <a:bodyPr/>
        <a:lstStyle/>
        <a:p>
          <a:endParaRPr lang="ru-RU"/>
        </a:p>
      </dgm:t>
    </dgm:pt>
    <dgm:pt modelId="{5AB94188-B44F-4496-958A-B1B0DCAB6210}" type="sibTrans" cxnId="{3909C06C-4233-4015-8637-01F42E958FC9}">
      <dgm:prSet/>
      <dgm:spPr/>
      <dgm:t>
        <a:bodyPr/>
        <a:lstStyle/>
        <a:p>
          <a:endParaRPr lang="ru-RU"/>
        </a:p>
      </dgm:t>
    </dgm:pt>
    <dgm:pt modelId="{C5E2BEB5-4197-472A-B4C5-8BD35A4D2E74}" type="pres">
      <dgm:prSet presAssocID="{BB7641DC-B226-4011-B480-558A1178EE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678422-20BB-4778-8153-508BD21AA231}" type="pres">
      <dgm:prSet presAssocID="{B4B0E708-8211-4602-9A1E-D1064AD658AC}" presName="parentText" presStyleLbl="node1" presStyleIdx="0" presStyleCnt="1" custLinFactNeighborY="-116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C0DDFD-CC08-4140-875F-598836680FB3}" type="presOf" srcId="{B4B0E708-8211-4602-9A1E-D1064AD658AC}" destId="{40678422-20BB-4778-8153-508BD21AA231}" srcOrd="0" destOrd="0" presId="urn:microsoft.com/office/officeart/2005/8/layout/vList2"/>
    <dgm:cxn modelId="{888F0E3E-521F-4B01-926F-2E5854F0357F}" type="presOf" srcId="{BB7641DC-B226-4011-B480-558A1178EEE4}" destId="{C5E2BEB5-4197-472A-B4C5-8BD35A4D2E74}" srcOrd="0" destOrd="0" presId="urn:microsoft.com/office/officeart/2005/8/layout/vList2"/>
    <dgm:cxn modelId="{3909C06C-4233-4015-8637-01F42E958FC9}" srcId="{BB7641DC-B226-4011-B480-558A1178EEE4}" destId="{B4B0E708-8211-4602-9A1E-D1064AD658AC}" srcOrd="0" destOrd="0" parTransId="{24DA55B7-6E15-415E-901F-D949E80C6252}" sibTransId="{5AB94188-B44F-4496-958A-B1B0DCAB6210}"/>
    <dgm:cxn modelId="{94E89DE6-9874-4C4D-9807-012347055B47}" type="presParOf" srcId="{C5E2BEB5-4197-472A-B4C5-8BD35A4D2E74}" destId="{40678422-20BB-4778-8153-508BD21AA2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856D8F3-17DB-4D59-8FC4-9668D1CD40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68DAC-72BB-4F53-95BB-B52EC95B3114}">
      <dgm:prSet/>
      <dgm:spPr/>
      <dgm:t>
        <a:bodyPr/>
        <a:lstStyle/>
        <a:p>
          <a:pPr rtl="0"/>
          <a:r>
            <a:rPr lang="en-US" b="0" i="0" dirty="0" smtClean="0"/>
            <a:t>The Federal Government</a:t>
          </a:r>
          <a:endParaRPr lang="ru-RU" i="0" dirty="0"/>
        </a:p>
      </dgm:t>
    </dgm:pt>
    <dgm:pt modelId="{75E15A2E-ED6C-4F93-80BC-53E2294AFF14}" type="parTrans" cxnId="{7A81CDBA-7A9F-4B38-830A-F6CB1C76811E}">
      <dgm:prSet/>
      <dgm:spPr/>
      <dgm:t>
        <a:bodyPr/>
        <a:lstStyle/>
        <a:p>
          <a:endParaRPr lang="ru-RU"/>
        </a:p>
      </dgm:t>
    </dgm:pt>
    <dgm:pt modelId="{417BC315-3099-4BE3-A6ED-181F0386AF6D}" type="sibTrans" cxnId="{7A81CDBA-7A9F-4B38-830A-F6CB1C76811E}">
      <dgm:prSet/>
      <dgm:spPr/>
      <dgm:t>
        <a:bodyPr/>
        <a:lstStyle/>
        <a:p>
          <a:endParaRPr lang="ru-RU"/>
        </a:p>
      </dgm:t>
    </dgm:pt>
    <dgm:pt modelId="{F4194CF4-FED8-4287-8AB4-C603BC3262CA}" type="pres">
      <dgm:prSet presAssocID="{2856D8F3-17DB-4D59-8FC4-9668D1CD40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4E1DD-8163-4AAA-A365-8F0B20154330}" type="pres">
      <dgm:prSet presAssocID="{C6868DAC-72BB-4F53-95BB-B52EC95B31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1CDBA-7A9F-4B38-830A-F6CB1C76811E}" srcId="{2856D8F3-17DB-4D59-8FC4-9668D1CD400B}" destId="{C6868DAC-72BB-4F53-95BB-B52EC95B3114}" srcOrd="0" destOrd="0" parTransId="{75E15A2E-ED6C-4F93-80BC-53E2294AFF14}" sibTransId="{417BC315-3099-4BE3-A6ED-181F0386AF6D}"/>
    <dgm:cxn modelId="{0045423E-E258-47D3-871E-E624D919D498}" type="presOf" srcId="{C6868DAC-72BB-4F53-95BB-B52EC95B3114}" destId="{3654E1DD-8163-4AAA-A365-8F0B20154330}" srcOrd="0" destOrd="0" presId="urn:microsoft.com/office/officeart/2005/8/layout/vList2"/>
    <dgm:cxn modelId="{20A49449-4D02-4783-9DE0-B0E161C50F31}" type="presOf" srcId="{2856D8F3-17DB-4D59-8FC4-9668D1CD400B}" destId="{F4194CF4-FED8-4287-8AB4-C603BC3262CA}" srcOrd="0" destOrd="0" presId="urn:microsoft.com/office/officeart/2005/8/layout/vList2"/>
    <dgm:cxn modelId="{4947990F-AC9B-4E76-AF72-36D4AD312FA0}" type="presParOf" srcId="{F4194CF4-FED8-4287-8AB4-C603BC3262CA}" destId="{3654E1DD-8163-4AAA-A365-8F0B20154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C33CAEF-92E1-45E4-A19C-099CBBC2AB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779C94-B4D5-4BDC-9E4D-697410B8D7A6}">
      <dgm:prSet/>
      <dgm:spPr/>
      <dgm:t>
        <a:bodyPr/>
        <a:lstStyle/>
        <a:p>
          <a:pPr rtl="0"/>
          <a:r>
            <a:rPr lang="en-US" dirty="0" smtClean="0"/>
            <a:t>The Chairman of the Government</a:t>
          </a:r>
          <a:endParaRPr lang="ru-RU" dirty="0"/>
        </a:p>
      </dgm:t>
    </dgm:pt>
    <dgm:pt modelId="{BA2E32E6-E8E6-4CAE-B3B1-F4BC712A5871}" type="parTrans" cxnId="{D58BE809-EAC3-410D-B4B1-BED3995511DF}">
      <dgm:prSet/>
      <dgm:spPr/>
      <dgm:t>
        <a:bodyPr/>
        <a:lstStyle/>
        <a:p>
          <a:endParaRPr lang="ru-RU"/>
        </a:p>
      </dgm:t>
    </dgm:pt>
    <dgm:pt modelId="{DF964A74-B44C-4E2F-BD4A-F54E21F16A45}" type="sibTrans" cxnId="{D58BE809-EAC3-410D-B4B1-BED3995511DF}">
      <dgm:prSet/>
      <dgm:spPr/>
      <dgm:t>
        <a:bodyPr/>
        <a:lstStyle/>
        <a:p>
          <a:endParaRPr lang="ru-RU"/>
        </a:p>
      </dgm:t>
    </dgm:pt>
    <dgm:pt modelId="{95C526D2-06F5-4C4E-8118-DAD312569E29}" type="pres">
      <dgm:prSet presAssocID="{7C33CAEF-92E1-45E4-A19C-099CBBC2AB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98D9D1-95F4-4755-9908-F4D703982142}" type="pres">
      <dgm:prSet presAssocID="{23779C94-B4D5-4BDC-9E4D-697410B8D7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8BE809-EAC3-410D-B4B1-BED3995511DF}" srcId="{7C33CAEF-92E1-45E4-A19C-099CBBC2ABBD}" destId="{23779C94-B4D5-4BDC-9E4D-697410B8D7A6}" srcOrd="0" destOrd="0" parTransId="{BA2E32E6-E8E6-4CAE-B3B1-F4BC712A5871}" sibTransId="{DF964A74-B44C-4E2F-BD4A-F54E21F16A45}"/>
    <dgm:cxn modelId="{7E5BDE43-5B98-4E4F-B2D4-4EFFE6D32522}" type="presOf" srcId="{7C33CAEF-92E1-45E4-A19C-099CBBC2ABBD}" destId="{95C526D2-06F5-4C4E-8118-DAD312569E29}" srcOrd="0" destOrd="0" presId="urn:microsoft.com/office/officeart/2005/8/layout/vList2"/>
    <dgm:cxn modelId="{2325D84A-5FDD-437A-9594-0066A3D37A79}" type="presOf" srcId="{23779C94-B4D5-4BDC-9E4D-697410B8D7A6}" destId="{4F98D9D1-95F4-4755-9908-F4D703982142}" srcOrd="0" destOrd="0" presId="urn:microsoft.com/office/officeart/2005/8/layout/vList2"/>
    <dgm:cxn modelId="{38448239-CE45-4A1A-BC21-7E2A120A2906}" type="presParOf" srcId="{95C526D2-06F5-4C4E-8118-DAD312569E29}" destId="{4F98D9D1-95F4-4755-9908-F4D7039821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FC201C-0D8F-46A1-B3A7-932152D6C4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57ED80-04FB-4C78-A3C5-0931311DDF91}">
      <dgm:prSet/>
      <dgm:spPr/>
      <dgm:t>
        <a:bodyPr/>
        <a:lstStyle/>
        <a:p>
          <a:pPr rtl="0"/>
          <a:r>
            <a:rPr lang="en-US" dirty="0" smtClean="0"/>
            <a:t>The Ministers</a:t>
          </a:r>
          <a:endParaRPr lang="ru-RU" dirty="0"/>
        </a:p>
      </dgm:t>
    </dgm:pt>
    <dgm:pt modelId="{64DE7117-8496-4335-8F27-A911EC4A5A1A}" type="parTrans" cxnId="{15A0014B-8202-40EC-B31D-DA38F90B0FF5}">
      <dgm:prSet/>
      <dgm:spPr/>
      <dgm:t>
        <a:bodyPr/>
        <a:lstStyle/>
        <a:p>
          <a:endParaRPr lang="ru-RU"/>
        </a:p>
      </dgm:t>
    </dgm:pt>
    <dgm:pt modelId="{B0DDD303-9418-435A-9813-C3C9A8AECAB4}" type="sibTrans" cxnId="{15A0014B-8202-40EC-B31D-DA38F90B0FF5}">
      <dgm:prSet/>
      <dgm:spPr/>
      <dgm:t>
        <a:bodyPr/>
        <a:lstStyle/>
        <a:p>
          <a:endParaRPr lang="ru-RU"/>
        </a:p>
      </dgm:t>
    </dgm:pt>
    <dgm:pt modelId="{66275976-45C3-4E42-B1FD-43B401156D35}" type="pres">
      <dgm:prSet presAssocID="{17FC201C-0D8F-46A1-B3A7-932152D6C4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1E11A-07F5-48D9-9739-778E01301DBF}" type="pres">
      <dgm:prSet presAssocID="{DA57ED80-04FB-4C78-A3C5-0931311DDF91}" presName="parentText" presStyleLbl="node1" presStyleIdx="0" presStyleCnt="1" custLinFactNeighborX="1767" custLinFactNeighborY="-96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0014B-8202-40EC-B31D-DA38F90B0FF5}" srcId="{17FC201C-0D8F-46A1-B3A7-932152D6C412}" destId="{DA57ED80-04FB-4C78-A3C5-0931311DDF91}" srcOrd="0" destOrd="0" parTransId="{64DE7117-8496-4335-8F27-A911EC4A5A1A}" sibTransId="{B0DDD303-9418-435A-9813-C3C9A8AECAB4}"/>
    <dgm:cxn modelId="{31276A17-8151-42DA-860F-EE65B24B4FF7}" type="presOf" srcId="{DA57ED80-04FB-4C78-A3C5-0931311DDF91}" destId="{FBF1E11A-07F5-48D9-9739-778E01301DBF}" srcOrd="0" destOrd="0" presId="urn:microsoft.com/office/officeart/2005/8/layout/vList2"/>
    <dgm:cxn modelId="{8EE6B445-2CBD-45FF-AB84-FAF77449A978}" type="presOf" srcId="{17FC201C-0D8F-46A1-B3A7-932152D6C412}" destId="{66275976-45C3-4E42-B1FD-43B401156D35}" srcOrd="0" destOrd="0" presId="urn:microsoft.com/office/officeart/2005/8/layout/vList2"/>
    <dgm:cxn modelId="{EB8E8FD2-5E9F-43DE-9BD3-AE5C3AC9D846}" type="presParOf" srcId="{66275976-45C3-4E42-B1FD-43B401156D35}" destId="{FBF1E11A-07F5-48D9-9739-778E01301D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37913D8-2503-4B54-A52F-A7B6445715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E795BD-18D4-4D1A-AD62-71E9E13C2CF5}">
      <dgm:prSet/>
      <dgm:spPr/>
      <dgm:t>
        <a:bodyPr/>
        <a:lstStyle/>
        <a:p>
          <a:pPr rtl="0"/>
          <a:r>
            <a:rPr lang="en-US" dirty="0" smtClean="0"/>
            <a:t>The People </a:t>
          </a:r>
          <a:endParaRPr lang="ru-RU" dirty="0"/>
        </a:p>
      </dgm:t>
    </dgm:pt>
    <dgm:pt modelId="{F81D77BB-43E6-4CB1-B4BC-622C969F74C8}" type="parTrans" cxnId="{6262E165-B456-42D4-80FA-B75FA0C4A297}">
      <dgm:prSet/>
      <dgm:spPr/>
      <dgm:t>
        <a:bodyPr/>
        <a:lstStyle/>
        <a:p>
          <a:endParaRPr lang="ru-RU"/>
        </a:p>
      </dgm:t>
    </dgm:pt>
    <dgm:pt modelId="{77A7C31C-2490-479F-AF4E-E6049F6DA430}" type="sibTrans" cxnId="{6262E165-B456-42D4-80FA-B75FA0C4A297}">
      <dgm:prSet/>
      <dgm:spPr/>
      <dgm:t>
        <a:bodyPr/>
        <a:lstStyle/>
        <a:p>
          <a:endParaRPr lang="ru-RU"/>
        </a:p>
      </dgm:t>
    </dgm:pt>
    <dgm:pt modelId="{A263A2D3-8883-41F8-845D-DC397AD19842}" type="pres">
      <dgm:prSet presAssocID="{437913D8-2503-4B54-A52F-A7B644571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9B6FB-409D-4741-B68A-1A3A09427F05}" type="pres">
      <dgm:prSet presAssocID="{13E795BD-18D4-4D1A-AD62-71E9E13C2CF5}" presName="parentText" presStyleLbl="node1" presStyleIdx="0" presStyleCnt="1" custScaleX="88226" custScaleY="158988" custLinFactY="400000" custLinFactNeighborX="69844" custLinFactNeighborY="461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2E165-B456-42D4-80FA-B75FA0C4A297}" srcId="{437913D8-2503-4B54-A52F-A7B644571547}" destId="{13E795BD-18D4-4D1A-AD62-71E9E13C2CF5}" srcOrd="0" destOrd="0" parTransId="{F81D77BB-43E6-4CB1-B4BC-622C969F74C8}" sibTransId="{77A7C31C-2490-479F-AF4E-E6049F6DA430}"/>
    <dgm:cxn modelId="{817EF544-AA71-49B9-9537-4EC26F0D2A34}" type="presOf" srcId="{13E795BD-18D4-4D1A-AD62-71E9E13C2CF5}" destId="{0179B6FB-409D-4741-B68A-1A3A09427F05}" srcOrd="0" destOrd="0" presId="urn:microsoft.com/office/officeart/2005/8/layout/vList2"/>
    <dgm:cxn modelId="{8A628FFA-D2ED-476F-B4CD-568C15E32633}" type="presOf" srcId="{437913D8-2503-4B54-A52F-A7B644571547}" destId="{A263A2D3-8883-41F8-845D-DC397AD19842}" srcOrd="0" destOrd="0" presId="urn:microsoft.com/office/officeart/2005/8/layout/vList2"/>
    <dgm:cxn modelId="{7BD250BE-6539-4F2A-9548-19515036B56A}" type="presParOf" srcId="{A263A2D3-8883-41F8-845D-DC397AD19842}" destId="{0179B6FB-409D-4741-B68A-1A3A09427F0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3F74E1-8EC0-421C-8305-5502DCDC92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D5DB53-55D9-4A12-8956-F9DB577479C2}">
      <dgm:prSet/>
      <dgm:spPr/>
      <dgm:t>
        <a:bodyPr/>
        <a:lstStyle/>
        <a:p>
          <a:pPr rtl="0"/>
          <a:r>
            <a:rPr lang="en-US" dirty="0" smtClean="0"/>
            <a:t>The Government</a:t>
          </a:r>
          <a:endParaRPr lang="ru-RU" dirty="0"/>
        </a:p>
      </dgm:t>
    </dgm:pt>
    <dgm:pt modelId="{B7DAAF21-1B3B-4765-9828-79460A3BCDCA}" type="parTrans" cxnId="{3FD77508-C226-4A9A-9B2F-C8F77F6D13CB}">
      <dgm:prSet/>
      <dgm:spPr/>
      <dgm:t>
        <a:bodyPr/>
        <a:lstStyle/>
        <a:p>
          <a:endParaRPr lang="ru-RU"/>
        </a:p>
      </dgm:t>
    </dgm:pt>
    <dgm:pt modelId="{DF1D512A-C05F-4427-A048-D259B2825FF6}" type="sibTrans" cxnId="{3FD77508-C226-4A9A-9B2F-C8F77F6D13CB}">
      <dgm:prSet/>
      <dgm:spPr/>
      <dgm:t>
        <a:bodyPr/>
        <a:lstStyle/>
        <a:p>
          <a:endParaRPr lang="ru-RU"/>
        </a:p>
      </dgm:t>
    </dgm:pt>
    <dgm:pt modelId="{3DCDE68C-7738-4934-9B71-182CE15591D5}" type="pres">
      <dgm:prSet presAssocID="{873F74E1-8EC0-421C-8305-5502DCDC92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06A64-B8EA-419A-A817-810706EF2955}" type="pres">
      <dgm:prSet presAssocID="{5DD5DB53-55D9-4A12-8956-F9DB577479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0CBFD-B4AA-4C16-BB97-97EA7CCDB4E8}" type="presOf" srcId="{5DD5DB53-55D9-4A12-8956-F9DB577479C2}" destId="{CD906A64-B8EA-419A-A817-810706EF2955}" srcOrd="0" destOrd="0" presId="urn:microsoft.com/office/officeart/2005/8/layout/vList2"/>
    <dgm:cxn modelId="{3FD77508-C226-4A9A-9B2F-C8F77F6D13CB}" srcId="{873F74E1-8EC0-421C-8305-5502DCDC927C}" destId="{5DD5DB53-55D9-4A12-8956-F9DB577479C2}" srcOrd="0" destOrd="0" parTransId="{B7DAAF21-1B3B-4765-9828-79460A3BCDCA}" sibTransId="{DF1D512A-C05F-4427-A048-D259B2825FF6}"/>
    <dgm:cxn modelId="{60B8CEC9-34C4-4DE1-933B-BA7966EFF435}" type="presOf" srcId="{873F74E1-8EC0-421C-8305-5502DCDC927C}" destId="{3DCDE68C-7738-4934-9B71-182CE15591D5}" srcOrd="0" destOrd="0" presId="urn:microsoft.com/office/officeart/2005/8/layout/vList2"/>
    <dgm:cxn modelId="{71D2DB91-A152-4326-8696-0F3D2792CA26}" type="presParOf" srcId="{3DCDE68C-7738-4934-9B71-182CE15591D5}" destId="{CD906A64-B8EA-419A-A817-810706EF29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5EB9F2-7096-4EDA-9393-F5A029DE957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2E650F6-0005-453C-A11B-67748598B60D}">
      <dgm:prSet/>
      <dgm:spPr/>
      <dgm:t>
        <a:bodyPr/>
        <a:lstStyle/>
        <a:p>
          <a:pPr rtl="0"/>
          <a:r>
            <a:rPr lang="en-US" b="1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GAME </a:t>
          </a:r>
          <a:r>
            <a:rPr lang="ru-RU" b="1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«</a:t>
          </a:r>
          <a:r>
            <a:rPr lang="en-US" b="1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A COUPLE</a:t>
          </a:r>
          <a:r>
            <a:rPr lang="ru-RU" b="1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b="1" i="1" u="none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B9743F-3947-4829-8B94-3D70DD8DC8EE}" type="parTrans" cxnId="{7C95811E-6432-460B-8F12-16690A52A2E6}">
      <dgm:prSet/>
      <dgm:spPr/>
      <dgm:t>
        <a:bodyPr/>
        <a:lstStyle/>
        <a:p>
          <a:endParaRPr lang="ru-RU"/>
        </a:p>
      </dgm:t>
    </dgm:pt>
    <dgm:pt modelId="{1F18E6D8-BC1C-41F0-8A92-168E4B27F79A}" type="sibTrans" cxnId="{7C95811E-6432-460B-8F12-16690A52A2E6}">
      <dgm:prSet/>
      <dgm:spPr/>
      <dgm:t>
        <a:bodyPr/>
        <a:lstStyle/>
        <a:p>
          <a:endParaRPr lang="ru-RU"/>
        </a:p>
      </dgm:t>
    </dgm:pt>
    <dgm:pt modelId="{FAB9F0E0-BCEF-452A-8CE4-AD9694D9DB08}" type="pres">
      <dgm:prSet presAssocID="{DD5EB9F2-7096-4EDA-9393-F5A029DE95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CF215-60A2-432A-BE3B-84055FB85066}" type="pres">
      <dgm:prSet presAssocID="{DD5EB9F2-7096-4EDA-9393-F5A029DE957D}" presName="comp1" presStyleCnt="0"/>
      <dgm:spPr/>
    </dgm:pt>
    <dgm:pt modelId="{C7C3D25C-23D6-4D83-9B4E-BB38EF9A6CAA}" type="pres">
      <dgm:prSet presAssocID="{DD5EB9F2-7096-4EDA-9393-F5A029DE957D}" presName="circle1" presStyleLbl="node1" presStyleIdx="0" presStyleCnt="1"/>
      <dgm:spPr/>
      <dgm:t>
        <a:bodyPr/>
        <a:lstStyle/>
        <a:p>
          <a:endParaRPr lang="ru-RU"/>
        </a:p>
      </dgm:t>
    </dgm:pt>
    <dgm:pt modelId="{AF55AF6F-1A46-44C5-96E0-9F21E11C2C4F}" type="pres">
      <dgm:prSet presAssocID="{DD5EB9F2-7096-4EDA-9393-F5A029DE957D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2DED5-5FFC-4C70-B88E-745F3CBFC818}" type="presOf" srcId="{42E650F6-0005-453C-A11B-67748598B60D}" destId="{AF55AF6F-1A46-44C5-96E0-9F21E11C2C4F}" srcOrd="1" destOrd="0" presId="urn:microsoft.com/office/officeart/2005/8/layout/venn2"/>
    <dgm:cxn modelId="{92A572D2-A30F-4BB9-813A-200BF3C520F9}" type="presOf" srcId="{42E650F6-0005-453C-A11B-67748598B60D}" destId="{C7C3D25C-23D6-4D83-9B4E-BB38EF9A6CAA}" srcOrd="0" destOrd="0" presId="urn:microsoft.com/office/officeart/2005/8/layout/venn2"/>
    <dgm:cxn modelId="{7C95811E-6432-460B-8F12-16690A52A2E6}" srcId="{DD5EB9F2-7096-4EDA-9393-F5A029DE957D}" destId="{42E650F6-0005-453C-A11B-67748598B60D}" srcOrd="0" destOrd="0" parTransId="{3CB9743F-3947-4829-8B94-3D70DD8DC8EE}" sibTransId="{1F18E6D8-BC1C-41F0-8A92-168E4B27F79A}"/>
    <dgm:cxn modelId="{3211FF69-998A-48CE-9C31-1F56458536A1}" type="presOf" srcId="{DD5EB9F2-7096-4EDA-9393-F5A029DE957D}" destId="{FAB9F0E0-BCEF-452A-8CE4-AD9694D9DB08}" srcOrd="0" destOrd="0" presId="urn:microsoft.com/office/officeart/2005/8/layout/venn2"/>
    <dgm:cxn modelId="{B1F7451C-F1BF-4D3C-A1E7-BD6342D1DAB2}" type="presParOf" srcId="{FAB9F0E0-BCEF-452A-8CE4-AD9694D9DB08}" destId="{885CF215-60A2-432A-BE3B-84055FB85066}" srcOrd="0" destOrd="0" presId="urn:microsoft.com/office/officeart/2005/8/layout/venn2"/>
    <dgm:cxn modelId="{A5D6F396-7815-4AFD-B8A6-C56747CA40F5}" type="presParOf" srcId="{885CF215-60A2-432A-BE3B-84055FB85066}" destId="{C7C3D25C-23D6-4D83-9B4E-BB38EF9A6CAA}" srcOrd="0" destOrd="0" presId="urn:microsoft.com/office/officeart/2005/8/layout/venn2"/>
    <dgm:cxn modelId="{5EFCFC41-6634-4B65-B280-BD111217EAC7}" type="presParOf" srcId="{885CF215-60A2-432A-BE3B-84055FB85066}" destId="{AF55AF6F-1A46-44C5-96E0-9F21E11C2C4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D5EB9F2-7096-4EDA-9393-F5A029DE957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E650F6-0005-453C-A11B-67748598B60D}">
      <dgm:prSet/>
      <dgm:spPr/>
      <dgm:t>
        <a:bodyPr/>
        <a:lstStyle/>
        <a:p>
          <a:pPr rtl="0"/>
          <a:r>
            <a:rPr lang="en-US" b="1" i="1" u="none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Wordsearch</a:t>
          </a:r>
          <a:endParaRPr lang="ru-RU" b="1" i="1" u="none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B9743F-3947-4829-8B94-3D70DD8DC8EE}" type="parTrans" cxnId="{7C95811E-6432-460B-8F12-16690A52A2E6}">
      <dgm:prSet/>
      <dgm:spPr/>
      <dgm:t>
        <a:bodyPr/>
        <a:lstStyle/>
        <a:p>
          <a:endParaRPr lang="ru-RU"/>
        </a:p>
      </dgm:t>
    </dgm:pt>
    <dgm:pt modelId="{1F18E6D8-BC1C-41F0-8A92-168E4B27F79A}" type="sibTrans" cxnId="{7C95811E-6432-460B-8F12-16690A52A2E6}">
      <dgm:prSet/>
      <dgm:spPr/>
      <dgm:t>
        <a:bodyPr/>
        <a:lstStyle/>
        <a:p>
          <a:endParaRPr lang="ru-RU"/>
        </a:p>
      </dgm:t>
    </dgm:pt>
    <dgm:pt modelId="{FAB9F0E0-BCEF-452A-8CE4-AD9694D9DB08}" type="pres">
      <dgm:prSet presAssocID="{DD5EB9F2-7096-4EDA-9393-F5A029DE95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CF215-60A2-432A-BE3B-84055FB85066}" type="pres">
      <dgm:prSet presAssocID="{DD5EB9F2-7096-4EDA-9393-F5A029DE957D}" presName="comp1" presStyleCnt="0"/>
      <dgm:spPr/>
    </dgm:pt>
    <dgm:pt modelId="{C7C3D25C-23D6-4D83-9B4E-BB38EF9A6CAA}" type="pres">
      <dgm:prSet presAssocID="{DD5EB9F2-7096-4EDA-9393-F5A029DE957D}" presName="circle1" presStyleLbl="node1" presStyleIdx="0" presStyleCnt="1"/>
      <dgm:spPr/>
      <dgm:t>
        <a:bodyPr/>
        <a:lstStyle/>
        <a:p>
          <a:endParaRPr lang="ru-RU"/>
        </a:p>
      </dgm:t>
    </dgm:pt>
    <dgm:pt modelId="{AF55AF6F-1A46-44C5-96E0-9F21E11C2C4F}" type="pres">
      <dgm:prSet presAssocID="{DD5EB9F2-7096-4EDA-9393-F5A029DE957D}" presName="c1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5811E-6432-460B-8F12-16690A52A2E6}" srcId="{DD5EB9F2-7096-4EDA-9393-F5A029DE957D}" destId="{42E650F6-0005-453C-A11B-67748598B60D}" srcOrd="0" destOrd="0" parTransId="{3CB9743F-3947-4829-8B94-3D70DD8DC8EE}" sibTransId="{1F18E6D8-BC1C-41F0-8A92-168E4B27F79A}"/>
    <dgm:cxn modelId="{BAA71A3A-EEEF-4219-B04C-D2DAF07C2B6B}" type="presOf" srcId="{42E650F6-0005-453C-A11B-67748598B60D}" destId="{AF55AF6F-1A46-44C5-96E0-9F21E11C2C4F}" srcOrd="1" destOrd="0" presId="urn:microsoft.com/office/officeart/2005/8/layout/venn2"/>
    <dgm:cxn modelId="{6E70ABA3-08B8-4E7F-9390-7E0BC3A5DCED}" type="presOf" srcId="{42E650F6-0005-453C-A11B-67748598B60D}" destId="{C7C3D25C-23D6-4D83-9B4E-BB38EF9A6CAA}" srcOrd="0" destOrd="0" presId="urn:microsoft.com/office/officeart/2005/8/layout/venn2"/>
    <dgm:cxn modelId="{F875E2B4-1903-4E34-B0FD-782ADEC65B6B}" type="presOf" srcId="{DD5EB9F2-7096-4EDA-9393-F5A029DE957D}" destId="{FAB9F0E0-BCEF-452A-8CE4-AD9694D9DB08}" srcOrd="0" destOrd="0" presId="urn:microsoft.com/office/officeart/2005/8/layout/venn2"/>
    <dgm:cxn modelId="{067827CE-C998-49EF-A8C2-6D97F01A4CA2}" type="presParOf" srcId="{FAB9F0E0-BCEF-452A-8CE4-AD9694D9DB08}" destId="{885CF215-60A2-432A-BE3B-84055FB85066}" srcOrd="0" destOrd="0" presId="urn:microsoft.com/office/officeart/2005/8/layout/venn2"/>
    <dgm:cxn modelId="{794504BD-D059-4FB3-A492-6A25089D0914}" type="presParOf" srcId="{885CF215-60A2-432A-BE3B-84055FB85066}" destId="{C7C3D25C-23D6-4D83-9B4E-BB38EF9A6CAA}" srcOrd="0" destOrd="0" presId="urn:microsoft.com/office/officeart/2005/8/layout/venn2"/>
    <dgm:cxn modelId="{6C25532A-9283-440A-936B-B357444A78EE}" type="presParOf" srcId="{885CF215-60A2-432A-BE3B-84055FB85066}" destId="{AF55AF6F-1A46-44C5-96E0-9F21E11C2C4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5EB9F2-7096-4EDA-9393-F5A029DE957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E650F6-0005-453C-A11B-67748598B60D}">
      <dgm:prSet custT="1"/>
      <dgm:spPr/>
      <dgm:t>
        <a:bodyPr/>
        <a:lstStyle/>
        <a:p>
          <a:pPr rtl="0"/>
          <a:r>
            <a:rPr lang="en-US" sz="3600" b="1" i="1" u="none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Translator</a:t>
          </a:r>
          <a:endParaRPr lang="ru-RU" sz="3600" b="1" i="1" u="none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B9743F-3947-4829-8B94-3D70DD8DC8EE}" type="parTrans" cxnId="{7C95811E-6432-460B-8F12-16690A52A2E6}">
      <dgm:prSet/>
      <dgm:spPr/>
      <dgm:t>
        <a:bodyPr/>
        <a:lstStyle/>
        <a:p>
          <a:endParaRPr lang="ru-RU"/>
        </a:p>
      </dgm:t>
    </dgm:pt>
    <dgm:pt modelId="{1F18E6D8-BC1C-41F0-8A92-168E4B27F79A}" type="sibTrans" cxnId="{7C95811E-6432-460B-8F12-16690A52A2E6}">
      <dgm:prSet/>
      <dgm:spPr/>
      <dgm:t>
        <a:bodyPr/>
        <a:lstStyle/>
        <a:p>
          <a:endParaRPr lang="ru-RU"/>
        </a:p>
      </dgm:t>
    </dgm:pt>
    <dgm:pt modelId="{FAB9F0E0-BCEF-452A-8CE4-AD9694D9DB08}" type="pres">
      <dgm:prSet presAssocID="{DD5EB9F2-7096-4EDA-9393-F5A029DE957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5CF215-60A2-432A-BE3B-84055FB85066}" type="pres">
      <dgm:prSet presAssocID="{DD5EB9F2-7096-4EDA-9393-F5A029DE957D}" presName="comp1" presStyleCnt="0"/>
      <dgm:spPr/>
    </dgm:pt>
    <dgm:pt modelId="{C7C3D25C-23D6-4D83-9B4E-BB38EF9A6CAA}" type="pres">
      <dgm:prSet presAssocID="{DD5EB9F2-7096-4EDA-9393-F5A029DE957D}" presName="circle1" presStyleLbl="node1" presStyleIdx="0" presStyleCnt="1"/>
      <dgm:spPr>
        <a:prstGeom prst="pentagon">
          <a:avLst/>
        </a:prstGeom>
      </dgm:spPr>
      <dgm:t>
        <a:bodyPr/>
        <a:lstStyle/>
        <a:p>
          <a:endParaRPr lang="ru-RU"/>
        </a:p>
      </dgm:t>
    </dgm:pt>
    <dgm:pt modelId="{AF55AF6F-1A46-44C5-96E0-9F21E11C2C4F}" type="pres">
      <dgm:prSet presAssocID="{DD5EB9F2-7096-4EDA-9393-F5A029DE957D}" presName="c1text" presStyleLbl="node1" presStyleIdx="0" presStyleCnt="1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ru-RU"/>
        </a:p>
      </dgm:t>
    </dgm:pt>
  </dgm:ptLst>
  <dgm:cxnLst>
    <dgm:cxn modelId="{7C95811E-6432-460B-8F12-16690A52A2E6}" srcId="{DD5EB9F2-7096-4EDA-9393-F5A029DE957D}" destId="{42E650F6-0005-453C-A11B-67748598B60D}" srcOrd="0" destOrd="0" parTransId="{3CB9743F-3947-4829-8B94-3D70DD8DC8EE}" sibTransId="{1F18E6D8-BC1C-41F0-8A92-168E4B27F79A}"/>
    <dgm:cxn modelId="{F0AB7073-FEFD-4329-AE81-97C201FCB247}" type="presOf" srcId="{42E650F6-0005-453C-A11B-67748598B60D}" destId="{AF55AF6F-1A46-44C5-96E0-9F21E11C2C4F}" srcOrd="1" destOrd="0" presId="urn:microsoft.com/office/officeart/2005/8/layout/venn2"/>
    <dgm:cxn modelId="{C74E07AF-B4FE-4247-8CB8-8CF8DA22D70F}" type="presOf" srcId="{42E650F6-0005-453C-A11B-67748598B60D}" destId="{C7C3D25C-23D6-4D83-9B4E-BB38EF9A6CAA}" srcOrd="0" destOrd="0" presId="urn:microsoft.com/office/officeart/2005/8/layout/venn2"/>
    <dgm:cxn modelId="{CA1D2668-C891-4A6D-BFE1-9ABA3CF6FF00}" type="presOf" srcId="{DD5EB9F2-7096-4EDA-9393-F5A029DE957D}" destId="{FAB9F0E0-BCEF-452A-8CE4-AD9694D9DB08}" srcOrd="0" destOrd="0" presId="urn:microsoft.com/office/officeart/2005/8/layout/venn2"/>
    <dgm:cxn modelId="{0501817E-AB83-4C58-9750-747EC25AC441}" type="presParOf" srcId="{FAB9F0E0-BCEF-452A-8CE4-AD9694D9DB08}" destId="{885CF215-60A2-432A-BE3B-84055FB85066}" srcOrd="0" destOrd="0" presId="urn:microsoft.com/office/officeart/2005/8/layout/venn2"/>
    <dgm:cxn modelId="{3ECB6694-C96D-4399-A31B-08E6B52C14C8}" type="presParOf" srcId="{885CF215-60A2-432A-BE3B-84055FB85066}" destId="{C7C3D25C-23D6-4D83-9B4E-BB38EF9A6CAA}" srcOrd="0" destOrd="0" presId="urn:microsoft.com/office/officeart/2005/8/layout/venn2"/>
    <dgm:cxn modelId="{FA83847F-D13B-454A-96F5-91D92CD76BDD}" type="presParOf" srcId="{885CF215-60A2-432A-BE3B-84055FB85066}" destId="{AF55AF6F-1A46-44C5-96E0-9F21E11C2C4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37A86-D636-45F4-9754-8AA73C167E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44F54E-4C89-481C-BC5E-02555A1742B8}">
      <dgm:prSet/>
      <dgm:spPr/>
      <dgm:t>
        <a:bodyPr/>
        <a:lstStyle/>
        <a:p>
          <a:pPr rtl="0"/>
          <a:r>
            <a:rPr lang="en-US" dirty="0" smtClean="0"/>
            <a:t>The Prime Minister   </a:t>
          </a:r>
          <a:endParaRPr lang="ru-RU" dirty="0"/>
        </a:p>
      </dgm:t>
    </dgm:pt>
    <dgm:pt modelId="{7E45585C-4175-420C-920B-340C0E64FFDE}" type="parTrans" cxnId="{72D0C9F5-C7F9-4F11-BE41-C31D0794AD96}">
      <dgm:prSet/>
      <dgm:spPr/>
      <dgm:t>
        <a:bodyPr/>
        <a:lstStyle/>
        <a:p>
          <a:endParaRPr lang="ru-RU"/>
        </a:p>
      </dgm:t>
    </dgm:pt>
    <dgm:pt modelId="{D21A7E9F-DD85-4B0F-AF7E-6A6929764D12}" type="sibTrans" cxnId="{72D0C9F5-C7F9-4F11-BE41-C31D0794AD96}">
      <dgm:prSet/>
      <dgm:spPr/>
      <dgm:t>
        <a:bodyPr/>
        <a:lstStyle/>
        <a:p>
          <a:endParaRPr lang="ru-RU"/>
        </a:p>
      </dgm:t>
    </dgm:pt>
    <dgm:pt modelId="{0D794E40-4B53-42D8-89CC-3E4FB535CACB}" type="pres">
      <dgm:prSet presAssocID="{44137A86-D636-45F4-9754-8AA73C167E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31B4D-7F24-4AEE-9ED7-D22A648676CF}" type="pres">
      <dgm:prSet presAssocID="{EB44F54E-4C89-481C-BC5E-02555A1742B8}" presName="parentText" presStyleLbl="node1" presStyleIdx="0" presStyleCnt="1" custLinFactX="-35084" custLinFactY="-381903" custLinFactNeighborX="-100000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C29660-34F2-40BA-B472-736460181E71}" type="presOf" srcId="{44137A86-D636-45F4-9754-8AA73C167E22}" destId="{0D794E40-4B53-42D8-89CC-3E4FB535CACB}" srcOrd="0" destOrd="0" presId="urn:microsoft.com/office/officeart/2005/8/layout/vList2"/>
    <dgm:cxn modelId="{72D0C9F5-C7F9-4F11-BE41-C31D0794AD96}" srcId="{44137A86-D636-45F4-9754-8AA73C167E22}" destId="{EB44F54E-4C89-481C-BC5E-02555A1742B8}" srcOrd="0" destOrd="0" parTransId="{7E45585C-4175-420C-920B-340C0E64FFDE}" sibTransId="{D21A7E9F-DD85-4B0F-AF7E-6A6929764D12}"/>
    <dgm:cxn modelId="{07982CD2-6E72-4893-A92A-50CDE49F0E66}" type="presOf" srcId="{EB44F54E-4C89-481C-BC5E-02555A1742B8}" destId="{9B231B4D-7F24-4AEE-9ED7-D22A648676CF}" srcOrd="0" destOrd="0" presId="urn:microsoft.com/office/officeart/2005/8/layout/vList2"/>
    <dgm:cxn modelId="{CEA2C2B5-0C2B-49ED-B77B-AF97452483C2}" type="presParOf" srcId="{0D794E40-4B53-42D8-89CC-3E4FB535CACB}" destId="{9B231B4D-7F24-4AEE-9ED7-D22A648676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7DC7A-A5A0-4EA1-BE9A-CE29D3DA98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4706D7-A2B6-43C6-9541-3B78B609A65B}">
      <dgm:prSet/>
      <dgm:spPr/>
      <dgm:t>
        <a:bodyPr/>
        <a:lstStyle/>
        <a:p>
          <a:pPr rtl="0"/>
          <a:r>
            <a:rPr lang="en-US" dirty="0" smtClean="0"/>
            <a:t>The Cabinet   </a:t>
          </a:r>
          <a:endParaRPr lang="ru-RU" dirty="0"/>
        </a:p>
      </dgm:t>
    </dgm:pt>
    <dgm:pt modelId="{FE46ABC8-4AC1-45FA-9841-193AD4EE356B}" type="parTrans" cxnId="{5E76BEDB-6E13-461B-A65A-F219467224C4}">
      <dgm:prSet/>
      <dgm:spPr/>
      <dgm:t>
        <a:bodyPr/>
        <a:lstStyle/>
        <a:p>
          <a:endParaRPr lang="ru-RU"/>
        </a:p>
      </dgm:t>
    </dgm:pt>
    <dgm:pt modelId="{23508B31-D64D-46F4-A7CE-C0F3BE865133}" type="sibTrans" cxnId="{5E76BEDB-6E13-461B-A65A-F219467224C4}">
      <dgm:prSet/>
      <dgm:spPr/>
      <dgm:t>
        <a:bodyPr/>
        <a:lstStyle/>
        <a:p>
          <a:endParaRPr lang="ru-RU"/>
        </a:p>
      </dgm:t>
    </dgm:pt>
    <dgm:pt modelId="{D36FEFE9-8C68-43AC-A453-C3D84011C169}" type="pres">
      <dgm:prSet presAssocID="{25E7DC7A-A5A0-4EA1-BE9A-CE29D3DA98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3B3E48-C40A-4666-997D-9064D015CE44}" type="pres">
      <dgm:prSet presAssocID="{0D4706D7-A2B6-43C6-9541-3B78B609A65B}" presName="parentText" presStyleLbl="node1" presStyleIdx="0" presStyleCnt="1" custLinFactNeighborX="-4117" custLinFactNeighborY="-41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76BEDB-6E13-461B-A65A-F219467224C4}" srcId="{25E7DC7A-A5A0-4EA1-BE9A-CE29D3DA98BD}" destId="{0D4706D7-A2B6-43C6-9541-3B78B609A65B}" srcOrd="0" destOrd="0" parTransId="{FE46ABC8-4AC1-45FA-9841-193AD4EE356B}" sibTransId="{23508B31-D64D-46F4-A7CE-C0F3BE865133}"/>
    <dgm:cxn modelId="{A2B7CE8D-C1FA-4360-B574-8719A5FF43C0}" type="presOf" srcId="{25E7DC7A-A5A0-4EA1-BE9A-CE29D3DA98BD}" destId="{D36FEFE9-8C68-43AC-A453-C3D84011C169}" srcOrd="0" destOrd="0" presId="urn:microsoft.com/office/officeart/2005/8/layout/vList2"/>
    <dgm:cxn modelId="{951B8DAE-BEAA-4EF7-BB68-C6DD85B6ED89}" type="presOf" srcId="{0D4706D7-A2B6-43C6-9541-3B78B609A65B}" destId="{823B3E48-C40A-4666-997D-9064D015CE44}" srcOrd="0" destOrd="0" presId="urn:microsoft.com/office/officeart/2005/8/layout/vList2"/>
    <dgm:cxn modelId="{0763A330-B5B9-46F2-9EC1-98D31E13837F}" type="presParOf" srcId="{D36FEFE9-8C68-43AC-A453-C3D84011C169}" destId="{823B3E48-C40A-4666-997D-9064D015CE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E06A4F-5A6F-4665-B354-E97A86106B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2DCD8E-FB69-4F16-A8F0-E154A51E8CAD}">
      <dgm:prSet/>
      <dgm:spPr/>
      <dgm:t>
        <a:bodyPr/>
        <a:lstStyle/>
        <a:p>
          <a:pPr rtl="0"/>
          <a:r>
            <a:rPr lang="en-US" dirty="0" smtClean="0"/>
            <a:t>Non-Cabinet Minister</a:t>
          </a:r>
          <a:endParaRPr lang="ru-RU" dirty="0"/>
        </a:p>
      </dgm:t>
    </dgm:pt>
    <dgm:pt modelId="{BFC706FC-CE2E-4389-A34C-C9008ED076BA}" type="parTrans" cxnId="{E6490D3D-597E-404D-A2E9-794A570D9709}">
      <dgm:prSet/>
      <dgm:spPr/>
      <dgm:t>
        <a:bodyPr/>
        <a:lstStyle/>
        <a:p>
          <a:endParaRPr lang="ru-RU"/>
        </a:p>
      </dgm:t>
    </dgm:pt>
    <dgm:pt modelId="{52EDC3D8-6228-497B-8171-82473F89BD4B}" type="sibTrans" cxnId="{E6490D3D-597E-404D-A2E9-794A570D9709}">
      <dgm:prSet/>
      <dgm:spPr/>
      <dgm:t>
        <a:bodyPr/>
        <a:lstStyle/>
        <a:p>
          <a:endParaRPr lang="ru-RU"/>
        </a:p>
      </dgm:t>
    </dgm:pt>
    <dgm:pt modelId="{79F6C4CB-4AA6-4BA1-AB33-8E64B9A1C723}" type="pres">
      <dgm:prSet presAssocID="{FAE06A4F-5A6F-4665-B354-E97A86106B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BB3AAC-4D42-434B-9175-99CE275A022C}" type="pres">
      <dgm:prSet presAssocID="{DD2DCD8E-FB69-4F16-A8F0-E154A51E8CAD}" presName="parentText" presStyleLbl="node1" presStyleIdx="0" presStyleCnt="1" custLinFactY="-252905" custLinFactNeighborX="-14494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157AD-0421-47DD-9E37-A1A29F1A75EE}" type="presOf" srcId="{FAE06A4F-5A6F-4665-B354-E97A86106B5C}" destId="{79F6C4CB-4AA6-4BA1-AB33-8E64B9A1C723}" srcOrd="0" destOrd="0" presId="urn:microsoft.com/office/officeart/2005/8/layout/vList2"/>
    <dgm:cxn modelId="{03931069-1B47-4A0F-A54E-5CE8E57C8471}" type="presOf" srcId="{DD2DCD8E-FB69-4F16-A8F0-E154A51E8CAD}" destId="{75BB3AAC-4D42-434B-9175-99CE275A022C}" srcOrd="0" destOrd="0" presId="urn:microsoft.com/office/officeart/2005/8/layout/vList2"/>
    <dgm:cxn modelId="{E6490D3D-597E-404D-A2E9-794A570D9709}" srcId="{FAE06A4F-5A6F-4665-B354-E97A86106B5C}" destId="{DD2DCD8E-FB69-4F16-A8F0-E154A51E8CAD}" srcOrd="0" destOrd="0" parTransId="{BFC706FC-CE2E-4389-A34C-C9008ED076BA}" sibTransId="{52EDC3D8-6228-497B-8171-82473F89BD4B}"/>
    <dgm:cxn modelId="{E42A0ABB-2F75-494F-8DEE-CAB5C059F672}" type="presParOf" srcId="{79F6C4CB-4AA6-4BA1-AB33-8E64B9A1C723}" destId="{75BB3AAC-4D42-434B-9175-99CE275A02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463FF1-5AE2-4A45-9192-0E25312DC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3F81C7-EC33-4EE1-A2FF-9BB7343D6B70}">
      <dgm:prSet/>
      <dgm:spPr/>
      <dgm:t>
        <a:bodyPr/>
        <a:lstStyle/>
        <a:p>
          <a:pPr rtl="0"/>
          <a:r>
            <a:rPr lang="en-US" dirty="0" smtClean="0"/>
            <a:t>Parliament</a:t>
          </a:r>
          <a:endParaRPr lang="ru-RU" dirty="0"/>
        </a:p>
      </dgm:t>
    </dgm:pt>
    <dgm:pt modelId="{7BA27786-0E4A-4DD6-B0A5-E7381C4AB010}" type="parTrans" cxnId="{68A0EF3E-FE28-4DA8-A85D-354EC4F0814E}">
      <dgm:prSet/>
      <dgm:spPr/>
      <dgm:t>
        <a:bodyPr/>
        <a:lstStyle/>
        <a:p>
          <a:endParaRPr lang="ru-RU"/>
        </a:p>
      </dgm:t>
    </dgm:pt>
    <dgm:pt modelId="{A17252FD-428B-40BA-9CD6-45BE3D4F46AD}" type="sibTrans" cxnId="{68A0EF3E-FE28-4DA8-A85D-354EC4F0814E}">
      <dgm:prSet/>
      <dgm:spPr/>
      <dgm:t>
        <a:bodyPr/>
        <a:lstStyle/>
        <a:p>
          <a:endParaRPr lang="ru-RU"/>
        </a:p>
      </dgm:t>
    </dgm:pt>
    <dgm:pt modelId="{51C3D362-F507-46EC-8278-D9331E4DC196}" type="pres">
      <dgm:prSet presAssocID="{A0463FF1-5AE2-4A45-9192-0E25312DC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A707C-9758-4BFB-8A95-BCE0A3993E2D}" type="pres">
      <dgm:prSet presAssocID="{E93F81C7-EC33-4EE1-A2FF-9BB7343D6B70}" presName="parentText" presStyleLbl="node1" presStyleIdx="0" presStyleCnt="1" custLinFactNeighborX="17036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0EF3E-FE28-4DA8-A85D-354EC4F0814E}" srcId="{A0463FF1-5AE2-4A45-9192-0E25312DCC20}" destId="{E93F81C7-EC33-4EE1-A2FF-9BB7343D6B70}" srcOrd="0" destOrd="0" parTransId="{7BA27786-0E4A-4DD6-B0A5-E7381C4AB010}" sibTransId="{A17252FD-428B-40BA-9CD6-45BE3D4F46AD}"/>
    <dgm:cxn modelId="{6BFAF949-E07E-491E-88AF-0FB6EC90EE86}" type="presOf" srcId="{A0463FF1-5AE2-4A45-9192-0E25312DCC20}" destId="{51C3D362-F507-46EC-8278-D9331E4DC196}" srcOrd="0" destOrd="0" presId="urn:microsoft.com/office/officeart/2005/8/layout/vList2"/>
    <dgm:cxn modelId="{861CD322-FF60-4DFA-8DE4-8C8A1836820A}" type="presOf" srcId="{E93F81C7-EC33-4EE1-A2FF-9BB7343D6B70}" destId="{97AA707C-9758-4BFB-8A95-BCE0A3993E2D}" srcOrd="0" destOrd="0" presId="urn:microsoft.com/office/officeart/2005/8/layout/vList2"/>
    <dgm:cxn modelId="{5D1548E7-1C5F-407F-827B-E41E134667A6}" type="presParOf" srcId="{51C3D362-F507-46EC-8278-D9331E4DC196}" destId="{97AA707C-9758-4BFB-8A95-BCE0A3993E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ED34FF-5029-4CC0-B47F-8FB0810DC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3A52EE-ECB5-4BFC-8373-37BDC4AD84AB}">
      <dgm:prSet/>
      <dgm:spPr/>
      <dgm:t>
        <a:bodyPr/>
        <a:lstStyle/>
        <a:p>
          <a:pPr rtl="0"/>
          <a:r>
            <a:rPr lang="en-US" dirty="0" smtClean="0"/>
            <a:t>The House  of Commons</a:t>
          </a:r>
          <a:endParaRPr lang="ru-RU" dirty="0"/>
        </a:p>
      </dgm:t>
    </dgm:pt>
    <dgm:pt modelId="{8C0B6FEE-9BFF-4E57-939C-DFB68DA65AD0}" type="parTrans" cxnId="{CAAFB806-D5AB-466E-BE2E-84775102BD68}">
      <dgm:prSet/>
      <dgm:spPr/>
      <dgm:t>
        <a:bodyPr/>
        <a:lstStyle/>
        <a:p>
          <a:endParaRPr lang="ru-RU"/>
        </a:p>
      </dgm:t>
    </dgm:pt>
    <dgm:pt modelId="{C3510755-68D1-4F23-8A90-73C37F7C68BD}" type="sibTrans" cxnId="{CAAFB806-D5AB-466E-BE2E-84775102BD68}">
      <dgm:prSet/>
      <dgm:spPr/>
      <dgm:t>
        <a:bodyPr/>
        <a:lstStyle/>
        <a:p>
          <a:endParaRPr lang="ru-RU"/>
        </a:p>
      </dgm:t>
    </dgm:pt>
    <dgm:pt modelId="{2582282D-6EF8-4936-9719-D693115AB217}" type="pres">
      <dgm:prSet presAssocID="{C8ED34FF-5029-4CC0-B47F-8FB0810DCB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4A344-58AA-47F9-9E47-910CA7938B69}" type="pres">
      <dgm:prSet presAssocID="{8D3A52EE-ECB5-4BFC-8373-37BDC4AD84AB}" presName="parentText" presStyleLbl="node1" presStyleIdx="0" presStyleCnt="1" custLinFactY="-200000" custLinFactNeighborX="7461" custLinFactNeighborY="-2416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78E364-1117-49EC-BD0D-7E6BFEF999F7}" type="presOf" srcId="{8D3A52EE-ECB5-4BFC-8373-37BDC4AD84AB}" destId="{6D04A344-58AA-47F9-9E47-910CA7938B69}" srcOrd="0" destOrd="0" presId="urn:microsoft.com/office/officeart/2005/8/layout/vList2"/>
    <dgm:cxn modelId="{E8C34A07-31DD-411D-A0F6-6DF56E3C9376}" type="presOf" srcId="{C8ED34FF-5029-4CC0-B47F-8FB0810DCB21}" destId="{2582282D-6EF8-4936-9719-D693115AB217}" srcOrd="0" destOrd="0" presId="urn:microsoft.com/office/officeart/2005/8/layout/vList2"/>
    <dgm:cxn modelId="{CAAFB806-D5AB-466E-BE2E-84775102BD68}" srcId="{C8ED34FF-5029-4CC0-B47F-8FB0810DCB21}" destId="{8D3A52EE-ECB5-4BFC-8373-37BDC4AD84AB}" srcOrd="0" destOrd="0" parTransId="{8C0B6FEE-9BFF-4E57-939C-DFB68DA65AD0}" sibTransId="{C3510755-68D1-4F23-8A90-73C37F7C68BD}"/>
    <dgm:cxn modelId="{4EDAF091-50C0-4C89-BEB0-098F2CEE70F1}" type="presParOf" srcId="{2582282D-6EF8-4936-9719-D693115AB217}" destId="{6D04A344-58AA-47F9-9E47-910CA7938B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78F2D6-6747-45F7-902A-997874A9A8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863D1B-8185-4F54-939D-D6BBA9AE6F11}">
      <dgm:prSet/>
      <dgm:spPr/>
      <dgm:t>
        <a:bodyPr/>
        <a:lstStyle/>
        <a:p>
          <a:pPr rtl="0"/>
          <a:r>
            <a:rPr lang="en-US" smtClean="0"/>
            <a:t>The House of Lords    </a:t>
          </a:r>
          <a:endParaRPr lang="ru-RU"/>
        </a:p>
      </dgm:t>
    </dgm:pt>
    <dgm:pt modelId="{D7C13894-AC4E-4513-8067-7BB7C8983CA1}" type="parTrans" cxnId="{3F252FC1-D826-472D-9F3E-30C58CFFC626}">
      <dgm:prSet/>
      <dgm:spPr/>
      <dgm:t>
        <a:bodyPr/>
        <a:lstStyle/>
        <a:p>
          <a:endParaRPr lang="ru-RU"/>
        </a:p>
      </dgm:t>
    </dgm:pt>
    <dgm:pt modelId="{93042D07-886B-4A1B-A43F-6A820FFF421D}" type="sibTrans" cxnId="{3F252FC1-D826-472D-9F3E-30C58CFFC626}">
      <dgm:prSet/>
      <dgm:spPr/>
      <dgm:t>
        <a:bodyPr/>
        <a:lstStyle/>
        <a:p>
          <a:endParaRPr lang="ru-RU"/>
        </a:p>
      </dgm:t>
    </dgm:pt>
    <dgm:pt modelId="{15EC834F-2F43-44E7-97B0-9A6D53197BA5}" type="pres">
      <dgm:prSet presAssocID="{A378F2D6-6747-45F7-902A-997874A9A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980D0-F42B-414E-A0BD-CA5C35E1A817}" type="pres">
      <dgm:prSet presAssocID="{DA863D1B-8185-4F54-939D-D6BBA9AE6F11}" presName="parentText" presStyleLbl="node1" presStyleIdx="0" presStyleCnt="1" custLinFactNeighborX="68835" custLinFactNeighborY="-413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252FC1-D826-472D-9F3E-30C58CFFC626}" srcId="{A378F2D6-6747-45F7-902A-997874A9A8A0}" destId="{DA863D1B-8185-4F54-939D-D6BBA9AE6F11}" srcOrd="0" destOrd="0" parTransId="{D7C13894-AC4E-4513-8067-7BB7C8983CA1}" sibTransId="{93042D07-886B-4A1B-A43F-6A820FFF421D}"/>
    <dgm:cxn modelId="{08350FD4-D641-401C-9CA4-758A02F464CC}" type="presOf" srcId="{DA863D1B-8185-4F54-939D-D6BBA9AE6F11}" destId="{F95980D0-F42B-414E-A0BD-CA5C35E1A817}" srcOrd="0" destOrd="0" presId="urn:microsoft.com/office/officeart/2005/8/layout/vList2"/>
    <dgm:cxn modelId="{D12E424E-D976-44CA-BFBE-2F3F0A077868}" type="presOf" srcId="{A378F2D6-6747-45F7-902A-997874A9A8A0}" destId="{15EC834F-2F43-44E7-97B0-9A6D53197BA5}" srcOrd="0" destOrd="0" presId="urn:microsoft.com/office/officeart/2005/8/layout/vList2"/>
    <dgm:cxn modelId="{623D6BBF-0C8C-4EC5-AB48-1E4F3560701D}" type="presParOf" srcId="{15EC834F-2F43-44E7-97B0-9A6D53197BA5}" destId="{F95980D0-F42B-414E-A0BD-CA5C35E1A8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AC3A1C-9B2C-49FB-8FC4-E0B6A5FFEE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BA73BA1-90BC-488C-AAFC-534365ABAC51}">
      <dgm:prSet/>
      <dgm:spPr/>
      <dgm:t>
        <a:bodyPr/>
        <a:lstStyle/>
        <a:p>
          <a:pPr rtl="0"/>
          <a:r>
            <a:rPr lang="en-US" dirty="0" smtClean="0"/>
            <a:t>The Official Opposition</a:t>
          </a:r>
          <a:endParaRPr lang="ru-RU" dirty="0"/>
        </a:p>
      </dgm:t>
    </dgm:pt>
    <dgm:pt modelId="{4A78A74C-0D85-43A1-B6E0-8A8017FF3F5E}" type="parTrans" cxnId="{D303D80C-2831-408F-92CF-25A198044C10}">
      <dgm:prSet/>
      <dgm:spPr/>
      <dgm:t>
        <a:bodyPr/>
        <a:lstStyle/>
        <a:p>
          <a:endParaRPr lang="ru-RU"/>
        </a:p>
      </dgm:t>
    </dgm:pt>
    <dgm:pt modelId="{C472599A-705F-4690-A73A-90C9E711F43A}" type="sibTrans" cxnId="{D303D80C-2831-408F-92CF-25A198044C10}">
      <dgm:prSet/>
      <dgm:spPr/>
      <dgm:t>
        <a:bodyPr/>
        <a:lstStyle/>
        <a:p>
          <a:endParaRPr lang="ru-RU"/>
        </a:p>
      </dgm:t>
    </dgm:pt>
    <dgm:pt modelId="{9D8579E2-D724-4B58-86DF-E7197CDF928C}" type="pres">
      <dgm:prSet presAssocID="{60AC3A1C-9B2C-49FB-8FC4-E0B6A5FFEE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F9E96-8234-4F17-BD72-284DDE1B75C3}" type="pres">
      <dgm:prSet presAssocID="{7BA73BA1-90BC-488C-AAFC-534365ABAC51}" presName="parentText" presStyleLbl="node1" presStyleIdx="0" presStyleCnt="1" custLinFactX="-83274" custLinFactY="-100000" custLinFactNeighborX="-100000" custLinFactNeighborY="-1615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3D80C-2831-408F-92CF-25A198044C10}" srcId="{60AC3A1C-9B2C-49FB-8FC4-E0B6A5FFEEC3}" destId="{7BA73BA1-90BC-488C-AAFC-534365ABAC51}" srcOrd="0" destOrd="0" parTransId="{4A78A74C-0D85-43A1-B6E0-8A8017FF3F5E}" sibTransId="{C472599A-705F-4690-A73A-90C9E711F43A}"/>
    <dgm:cxn modelId="{38CA921C-893D-4020-A5A6-2B28D0F7FF9A}" type="presOf" srcId="{7BA73BA1-90BC-488C-AAFC-534365ABAC51}" destId="{B16F9E96-8234-4F17-BD72-284DDE1B75C3}" srcOrd="0" destOrd="0" presId="urn:microsoft.com/office/officeart/2005/8/layout/vList2"/>
    <dgm:cxn modelId="{DB5F006A-C26D-4385-871D-3CD9B19F6B6F}" type="presOf" srcId="{60AC3A1C-9B2C-49FB-8FC4-E0B6A5FFEEC3}" destId="{9D8579E2-D724-4B58-86DF-E7197CDF928C}" srcOrd="0" destOrd="0" presId="urn:microsoft.com/office/officeart/2005/8/layout/vList2"/>
    <dgm:cxn modelId="{E43C10D9-284A-419B-9748-FAE3760E2DC6}" type="presParOf" srcId="{9D8579E2-D724-4B58-86DF-E7197CDF928C}" destId="{B16F9E96-8234-4F17-BD72-284DDE1B75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C4914-CC52-413B-95D3-D4BE2C62C602}">
      <dsp:nvSpPr>
        <dsp:cNvPr id="0" name=""/>
        <dsp:cNvSpPr/>
      </dsp:nvSpPr>
      <dsp:spPr>
        <a:xfrm>
          <a:off x="0" y="4778"/>
          <a:ext cx="403668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Monarch ( Queen Elizabeth, II)</a:t>
          </a:r>
          <a:endParaRPr lang="ru-RU" sz="1500" kern="1200" dirty="0"/>
        </a:p>
      </dsp:txBody>
      <dsp:txXfrm>
        <a:off x="17563" y="22341"/>
        <a:ext cx="4001556" cy="324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06A11-B24F-40C6-B342-A39F4450BFA6}">
      <dsp:nvSpPr>
        <dsp:cNvPr id="0" name=""/>
        <dsp:cNvSpPr/>
      </dsp:nvSpPr>
      <dsp:spPr>
        <a:xfrm>
          <a:off x="0" y="0"/>
          <a:ext cx="149432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People</a:t>
          </a:r>
          <a:endParaRPr lang="ru-RU" sz="1500" kern="1200" dirty="0"/>
        </a:p>
      </dsp:txBody>
      <dsp:txXfrm>
        <a:off x="17563" y="17563"/>
        <a:ext cx="1459194" cy="324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587B6-78DE-4BA7-A361-D0FC6E6DF553}">
      <dsp:nvSpPr>
        <dsp:cNvPr id="0" name=""/>
        <dsp:cNvSpPr/>
      </dsp:nvSpPr>
      <dsp:spPr>
        <a:xfrm>
          <a:off x="0" y="0"/>
          <a:ext cx="2144863" cy="768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the Federal Assembly</a:t>
          </a:r>
          <a:endParaRPr lang="ru-RU" sz="2000" kern="1200" dirty="0"/>
        </a:p>
      </dsp:txBody>
      <dsp:txXfrm>
        <a:off x="22519" y="22519"/>
        <a:ext cx="2099825" cy="7238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26289-5204-48F6-B435-E625F8E79AB1}">
      <dsp:nvSpPr>
        <dsp:cNvPr id="0" name=""/>
        <dsp:cNvSpPr/>
      </dsp:nvSpPr>
      <dsp:spPr>
        <a:xfrm>
          <a:off x="140967" y="0"/>
          <a:ext cx="1890000" cy="945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Russian Federation</a:t>
          </a:r>
          <a:endParaRPr lang="ru-RU" sz="2600" kern="1200" dirty="0"/>
        </a:p>
      </dsp:txBody>
      <dsp:txXfrm>
        <a:off x="140967" y="0"/>
        <a:ext cx="1890000" cy="945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BA956-7B9A-4B13-B619-8326574F2CE0}">
      <dsp:nvSpPr>
        <dsp:cNvPr id="0" name=""/>
        <dsp:cNvSpPr/>
      </dsp:nvSpPr>
      <dsp:spPr>
        <a:xfrm>
          <a:off x="80945" y="0"/>
          <a:ext cx="928995" cy="116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President</a:t>
          </a:r>
          <a:endParaRPr lang="ru-RU" sz="1300" kern="1200" dirty="0"/>
        </a:p>
      </dsp:txBody>
      <dsp:txXfrm>
        <a:off x="126295" y="45350"/>
        <a:ext cx="838295" cy="10777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06592-B166-4D7C-9C97-73074EBC4B47}">
      <dsp:nvSpPr>
        <dsp:cNvPr id="0" name=""/>
        <dsp:cNvSpPr/>
      </dsp:nvSpPr>
      <dsp:spPr>
        <a:xfrm>
          <a:off x="0" y="2777"/>
          <a:ext cx="2099335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 smtClean="0"/>
            <a:t>the </a:t>
          </a:r>
          <a:r>
            <a:rPr lang="en-US" sz="2600" b="0" i="0" kern="1200" dirty="0" err="1" smtClean="0"/>
            <a:t>Duma</a:t>
          </a:r>
          <a:endParaRPr lang="ru-RU" sz="2600" kern="1200" dirty="0"/>
        </a:p>
      </dsp:txBody>
      <dsp:txXfrm>
        <a:off x="30442" y="33219"/>
        <a:ext cx="2038451" cy="5627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78422-20BB-4778-8153-508BD21AA231}">
      <dsp:nvSpPr>
        <dsp:cNvPr id="0" name=""/>
        <dsp:cNvSpPr/>
      </dsp:nvSpPr>
      <dsp:spPr>
        <a:xfrm>
          <a:off x="0" y="0"/>
          <a:ext cx="2499416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The Federal Council</a:t>
          </a:r>
          <a:endParaRPr lang="ru-RU" sz="2600" kern="1200" dirty="0"/>
        </a:p>
      </dsp:txBody>
      <dsp:txXfrm>
        <a:off x="50489" y="50489"/>
        <a:ext cx="2398438" cy="9333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4E1DD-8163-4AAA-A365-8F0B20154330}">
      <dsp:nvSpPr>
        <dsp:cNvPr id="0" name=""/>
        <dsp:cNvSpPr/>
      </dsp:nvSpPr>
      <dsp:spPr>
        <a:xfrm>
          <a:off x="0" y="72173"/>
          <a:ext cx="226126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The Federal Government</a:t>
          </a:r>
          <a:endParaRPr lang="ru-RU" sz="2400" i="0" kern="1200" dirty="0"/>
        </a:p>
      </dsp:txBody>
      <dsp:txXfrm>
        <a:off x="46606" y="118779"/>
        <a:ext cx="2168048" cy="86150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8D9D1-95F4-4755-9908-F4D703982142}">
      <dsp:nvSpPr>
        <dsp:cNvPr id="0" name=""/>
        <dsp:cNvSpPr/>
      </dsp:nvSpPr>
      <dsp:spPr>
        <a:xfrm>
          <a:off x="0" y="13582"/>
          <a:ext cx="2442233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The Chairman of the Government</a:t>
          </a:r>
          <a:endParaRPr lang="ru-RU" sz="2100" kern="1200" dirty="0"/>
        </a:p>
      </dsp:txBody>
      <dsp:txXfrm>
        <a:off x="40780" y="54362"/>
        <a:ext cx="2360673" cy="75381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1E11A-07F5-48D9-9739-778E01301DBF}">
      <dsp:nvSpPr>
        <dsp:cNvPr id="0" name=""/>
        <dsp:cNvSpPr/>
      </dsp:nvSpPr>
      <dsp:spPr>
        <a:xfrm>
          <a:off x="0" y="0"/>
          <a:ext cx="2427972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Ministers</a:t>
          </a:r>
          <a:endParaRPr lang="ru-RU" sz="2700" kern="1200" dirty="0"/>
        </a:p>
      </dsp:txBody>
      <dsp:txXfrm>
        <a:off x="31613" y="31613"/>
        <a:ext cx="2364746" cy="5843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B6FB-409D-4741-B68A-1A3A09427F05}">
      <dsp:nvSpPr>
        <dsp:cNvPr id="0" name=""/>
        <dsp:cNvSpPr/>
      </dsp:nvSpPr>
      <dsp:spPr>
        <a:xfrm>
          <a:off x="142879" y="38132"/>
          <a:ext cx="1070636" cy="533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People </a:t>
          </a:r>
          <a:endParaRPr lang="ru-RU" sz="1300" kern="1200" dirty="0"/>
        </a:p>
      </dsp:txBody>
      <dsp:txXfrm>
        <a:off x="168940" y="64193"/>
        <a:ext cx="1018514" cy="481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06A64-B8EA-419A-A817-810706EF2955}">
      <dsp:nvSpPr>
        <dsp:cNvPr id="0" name=""/>
        <dsp:cNvSpPr/>
      </dsp:nvSpPr>
      <dsp:spPr>
        <a:xfrm>
          <a:off x="0" y="4778"/>
          <a:ext cx="2066591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Government</a:t>
          </a:r>
          <a:endParaRPr lang="ru-RU" sz="1500" kern="1200" dirty="0"/>
        </a:p>
      </dsp:txBody>
      <dsp:txXfrm>
        <a:off x="17563" y="22341"/>
        <a:ext cx="2031465" cy="32464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D25C-23D6-4D83-9B4E-BB38EF9A6CAA}">
      <dsp:nvSpPr>
        <dsp:cNvPr id="0" name=""/>
        <dsp:cNvSpPr/>
      </dsp:nvSpPr>
      <dsp:spPr>
        <a:xfrm>
          <a:off x="2322004" y="0"/>
          <a:ext cx="6336703" cy="633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b="1" i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GAME </a:t>
          </a:r>
          <a:r>
            <a:rPr lang="ru-RU" sz="5600" b="1" i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«</a:t>
          </a:r>
          <a:r>
            <a:rPr lang="en-US" sz="5600" b="1" i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FIND A COUPLE</a:t>
          </a:r>
          <a:r>
            <a:rPr lang="ru-RU" sz="5600" b="1" i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endParaRPr lang="ru-RU" sz="5600" b="1" i="1" u="none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9992" y="1584175"/>
        <a:ext cx="4480726" cy="31683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D25C-23D6-4D83-9B4E-BB38EF9A6CAA}">
      <dsp:nvSpPr>
        <dsp:cNvPr id="0" name=""/>
        <dsp:cNvSpPr/>
      </dsp:nvSpPr>
      <dsp:spPr>
        <a:xfrm>
          <a:off x="2322004" y="0"/>
          <a:ext cx="6336703" cy="6336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i="1" u="none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Wordsearch</a:t>
          </a:r>
          <a:endParaRPr lang="ru-RU" sz="5000" b="1" i="1" u="none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9992" y="1584175"/>
        <a:ext cx="4480726" cy="31683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D25C-23D6-4D83-9B4E-BB38EF9A6CAA}">
      <dsp:nvSpPr>
        <dsp:cNvPr id="0" name=""/>
        <dsp:cNvSpPr/>
      </dsp:nvSpPr>
      <dsp:spPr>
        <a:xfrm>
          <a:off x="2322004" y="0"/>
          <a:ext cx="6336703" cy="6336703"/>
        </a:xfrm>
        <a:prstGeom prst="pentag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u="none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Translator</a:t>
          </a:r>
          <a:endParaRPr lang="ru-RU" sz="3600" b="1" i="1" u="none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5737" y="2332119"/>
        <a:ext cx="2769236" cy="2420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31B4D-7F24-4AEE-9ED7-D22A648676CF}">
      <dsp:nvSpPr>
        <dsp:cNvPr id="0" name=""/>
        <dsp:cNvSpPr/>
      </dsp:nvSpPr>
      <dsp:spPr>
        <a:xfrm>
          <a:off x="0" y="0"/>
          <a:ext cx="234711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Prime Minister   </a:t>
          </a:r>
          <a:endParaRPr lang="ru-RU" sz="1500" kern="1200" dirty="0"/>
        </a:p>
      </dsp:txBody>
      <dsp:txXfrm>
        <a:off x="17563" y="17563"/>
        <a:ext cx="2311991" cy="32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B3E48-C40A-4666-997D-9064D015CE44}">
      <dsp:nvSpPr>
        <dsp:cNvPr id="0" name=""/>
        <dsp:cNvSpPr/>
      </dsp:nvSpPr>
      <dsp:spPr>
        <a:xfrm>
          <a:off x="0" y="0"/>
          <a:ext cx="174919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Cabinet   </a:t>
          </a:r>
          <a:endParaRPr lang="ru-RU" sz="1500" kern="1200" dirty="0"/>
        </a:p>
      </dsp:txBody>
      <dsp:txXfrm>
        <a:off x="17563" y="17563"/>
        <a:ext cx="1714071" cy="324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B3AAC-4D42-434B-9175-99CE275A022C}">
      <dsp:nvSpPr>
        <dsp:cNvPr id="0" name=""/>
        <dsp:cNvSpPr/>
      </dsp:nvSpPr>
      <dsp:spPr>
        <a:xfrm>
          <a:off x="0" y="0"/>
          <a:ext cx="254108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Non-Cabinet Minister</a:t>
          </a:r>
          <a:endParaRPr lang="ru-RU" sz="1500" kern="1200" dirty="0"/>
        </a:p>
      </dsp:txBody>
      <dsp:txXfrm>
        <a:off x="17563" y="17563"/>
        <a:ext cx="2505954" cy="3246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A707C-9758-4BFB-8A95-BCE0A3993E2D}">
      <dsp:nvSpPr>
        <dsp:cNvPr id="0" name=""/>
        <dsp:cNvSpPr/>
      </dsp:nvSpPr>
      <dsp:spPr>
        <a:xfrm>
          <a:off x="0" y="4778"/>
          <a:ext cx="1383712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Parliament</a:t>
          </a:r>
          <a:endParaRPr lang="ru-RU" sz="1500" kern="1200" dirty="0"/>
        </a:p>
      </dsp:txBody>
      <dsp:txXfrm>
        <a:off x="17563" y="22341"/>
        <a:ext cx="1348586" cy="324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A344-58AA-47F9-9E47-910CA7938B69}">
      <dsp:nvSpPr>
        <dsp:cNvPr id="0" name=""/>
        <dsp:cNvSpPr/>
      </dsp:nvSpPr>
      <dsp:spPr>
        <a:xfrm>
          <a:off x="0" y="0"/>
          <a:ext cx="289534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House  of Commons</a:t>
          </a:r>
          <a:endParaRPr lang="ru-RU" sz="1500" kern="1200" dirty="0"/>
        </a:p>
      </dsp:txBody>
      <dsp:txXfrm>
        <a:off x="17563" y="17563"/>
        <a:ext cx="2860218" cy="3246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980D0-F42B-414E-A0BD-CA5C35E1A817}">
      <dsp:nvSpPr>
        <dsp:cNvPr id="0" name=""/>
        <dsp:cNvSpPr/>
      </dsp:nvSpPr>
      <dsp:spPr>
        <a:xfrm>
          <a:off x="0" y="0"/>
          <a:ext cx="2510624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The House of Lords    </a:t>
          </a:r>
          <a:endParaRPr lang="ru-RU" sz="1500" kern="1200"/>
        </a:p>
      </dsp:txBody>
      <dsp:txXfrm>
        <a:off x="17563" y="17563"/>
        <a:ext cx="2475498" cy="324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F9E96-8234-4F17-BD72-284DDE1B75C3}">
      <dsp:nvSpPr>
        <dsp:cNvPr id="0" name=""/>
        <dsp:cNvSpPr/>
      </dsp:nvSpPr>
      <dsp:spPr>
        <a:xfrm>
          <a:off x="0" y="0"/>
          <a:ext cx="2710999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Official Opposition</a:t>
          </a:r>
          <a:endParaRPr lang="ru-RU" sz="1500" kern="1200" dirty="0"/>
        </a:p>
      </dsp:txBody>
      <dsp:txXfrm>
        <a:off x="17563" y="17563"/>
        <a:ext cx="2675873" cy="32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22B2-77F9-4538-8B15-456E3F66AB48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23EC8-025A-45C9-A31D-1F865E92A2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6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23EC8-025A-45C9-A31D-1F865E92A20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4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35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60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8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08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1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08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2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0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59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2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47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42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81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20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12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87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0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72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9" Type="http://schemas.openxmlformats.org/officeDocument/2006/relationships/diagramQuickStyle" Target="../diagrams/quickStyle18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42" Type="http://schemas.openxmlformats.org/officeDocument/2006/relationships/diagramData" Target="../diagrams/data19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38" Type="http://schemas.openxmlformats.org/officeDocument/2006/relationships/diagramLayout" Target="../diagrams/layout18.xml"/><Relationship Id="rId46" Type="http://schemas.microsoft.com/office/2007/relationships/diagramDrawing" Target="../diagrams/drawing19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41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37" Type="http://schemas.openxmlformats.org/officeDocument/2006/relationships/diagramData" Target="../diagrams/data18.xml"/><Relationship Id="rId40" Type="http://schemas.openxmlformats.org/officeDocument/2006/relationships/diagramColors" Target="../diagrams/colors18.xml"/><Relationship Id="rId45" Type="http://schemas.openxmlformats.org/officeDocument/2006/relationships/diagramColors" Target="../diagrams/colors19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4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Relationship Id="rId43" Type="http://schemas.openxmlformats.org/officeDocument/2006/relationships/diagramLayout" Target="../diagrams/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715404" cy="3143272"/>
          </a:xfrm>
        </p:spPr>
        <p:txBody>
          <a:bodyPr/>
          <a:lstStyle/>
          <a:p>
            <a:pPr algn="ctr"/>
            <a:r>
              <a:rPr lang="ru-RU" sz="4000" dirty="0" smtClean="0">
                <a:latin typeface="B52" pitchFamily="81" charset="0"/>
              </a:rPr>
              <a:t>Интегрированный урок по английскому языку и обществознанию «Политическое устройство России, США и Великобритании»</a:t>
            </a:r>
            <a:br>
              <a:rPr lang="ru-RU" sz="4000" dirty="0" smtClean="0">
                <a:latin typeface="B52" pitchFamily="81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B52" pitchFamily="81" charset="0"/>
              </a:rPr>
              <a:t>Урок-соревнование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85728"/>
            <a:ext cx="1485909" cy="928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5000636"/>
            <a:ext cx="7478224" cy="143292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Подготовили 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Нуждина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 Марина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викторовна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, учитель английского языка и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соловьева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 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Наиля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 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зуфаровна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,  учитель истории и обществознания </a:t>
            </a:r>
          </a:p>
          <a:p>
            <a:pPr algn="ctr">
              <a:lnSpc>
                <a:spcPct val="120000"/>
              </a:lnSpc>
            </a:pP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Школа-интернат 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№ 19 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оао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 «</a:t>
            </a:r>
            <a:r>
              <a:rPr lang="ru-RU" sz="1800" dirty="0" err="1" smtClean="0">
                <a:solidFill>
                  <a:srgbClr val="FFFF00"/>
                </a:solidFill>
                <a:latin typeface="Consolas" pitchFamily="49" charset="0"/>
              </a:rPr>
              <a:t>РЖд</a:t>
            </a:r>
            <a:r>
              <a:rPr lang="ru-RU" sz="1800" dirty="0" smtClean="0">
                <a:solidFill>
                  <a:srgbClr val="FFFF00"/>
                </a:solidFill>
                <a:latin typeface="Consolas" pitchFamily="49" charset="0"/>
              </a:rPr>
              <a:t>»</a:t>
            </a:r>
            <a:endParaRPr lang="ru-RU" sz="1800" dirty="0">
              <a:solidFill>
                <a:srgbClr val="FFFF00"/>
              </a:solidFill>
              <a:latin typeface="Consolas" pitchFamily="49" charset="0"/>
            </a:endParaRPr>
          </a:p>
        </p:txBody>
      </p:sp>
      <p:pic>
        <p:nvPicPr>
          <p:cNvPr id="32770" name="Picture 2" descr="http://www.orthedu.ru/uploads/posts/2015-08/1440219999_flag-ros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85728"/>
            <a:ext cx="1571636" cy="982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4" descr="http://amerikos.com/img/flag-2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1428760" cy="952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2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055380" cy="1400530"/>
          </a:xfrm>
        </p:spPr>
        <p:txBody>
          <a:bodyPr/>
          <a:lstStyle/>
          <a:p>
            <a:r>
              <a:rPr lang="en-US" dirty="0" smtClean="0"/>
              <a:t>4,9,19,3,21,19,19.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013176"/>
            <a:ext cx="6711654" cy="116005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DISCUSS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56105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055380" cy="1400530"/>
          </a:xfrm>
        </p:spPr>
        <p:txBody>
          <a:bodyPr/>
          <a:lstStyle/>
          <a:p>
            <a:r>
              <a:rPr lang="en-US" dirty="0" smtClean="0"/>
              <a:t>15,16,16,15,19,9,20,9,15,14.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933056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OPPOSITION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611203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195" y="1412776"/>
            <a:ext cx="7055380" cy="1400530"/>
          </a:xfrm>
        </p:spPr>
        <p:txBody>
          <a:bodyPr/>
          <a:lstStyle/>
          <a:p>
            <a:r>
              <a:rPr lang="en-US" dirty="0" smtClean="0"/>
              <a:t>3,1,2,9,14,5,20.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581128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CABINET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01008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7055380" cy="1400530"/>
          </a:xfrm>
        </p:spPr>
        <p:txBody>
          <a:bodyPr/>
          <a:lstStyle/>
          <a:p>
            <a:r>
              <a:rPr lang="en-US" dirty="0" smtClean="0"/>
              <a:t>7,15,22,5,18,14,13,5,14,20.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3717032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GOVERNMENT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6398" y="3501008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055380" cy="1400530"/>
          </a:xfrm>
        </p:spPr>
        <p:txBody>
          <a:bodyPr/>
          <a:lstStyle/>
          <a:p>
            <a:r>
              <a:rPr lang="en-US" dirty="0" smtClean="0"/>
              <a:t>16,1,18,12,9,1,13,5,14,20.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068960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PARLIAMENT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071810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055380" cy="1400530"/>
          </a:xfrm>
        </p:spPr>
        <p:txBody>
          <a:bodyPr/>
          <a:lstStyle/>
          <a:p>
            <a:r>
              <a:rPr lang="en-US" dirty="0" smtClean="0"/>
              <a:t>4,5,16,1,18,20,13,5,14,20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365104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DEPARTMENT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29000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1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055380" cy="1400530"/>
          </a:xfrm>
        </p:spPr>
        <p:txBody>
          <a:bodyPr/>
          <a:lstStyle/>
          <a:p>
            <a:r>
              <a:rPr lang="en-US" dirty="0" smtClean="0"/>
              <a:t>16,15,12,9,3,25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429000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POLICY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3286124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214422"/>
            <a:ext cx="7055380" cy="1400530"/>
          </a:xfrm>
        </p:spPr>
        <p:txBody>
          <a:bodyPr/>
          <a:lstStyle/>
          <a:p>
            <a:r>
              <a:rPr lang="en-US" dirty="0" smtClean="0"/>
              <a:t>4,5,12,1,25.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717032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DELAY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6398" y="3573016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2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055380" cy="1400530"/>
          </a:xfrm>
        </p:spPr>
        <p:txBody>
          <a:bodyPr/>
          <a:lstStyle/>
          <a:p>
            <a:r>
              <a:rPr lang="en-US" dirty="0" smtClean="0"/>
              <a:t>5,12,5,3,20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789040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ELECT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363" y="3645024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055380" cy="1400530"/>
          </a:xfrm>
        </p:spPr>
        <p:txBody>
          <a:bodyPr/>
          <a:lstStyle/>
          <a:p>
            <a:pPr marL="342900" indent="-342900"/>
            <a:r>
              <a:rPr lang="ru-RU" sz="4400" dirty="0" smtClean="0"/>
              <a:t>3,15,14,7,18,5,19,19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789040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CONGRESS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363" y="3645024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2592"/>
            <a:ext cx="7746084" cy="2645366"/>
          </a:xfrm>
        </p:spPr>
        <p:txBody>
          <a:bodyPr/>
          <a:lstStyle/>
          <a:p>
            <a:pPr algn="ctr"/>
            <a:r>
              <a:rPr lang="en-US" sz="8000" dirty="0" smtClean="0"/>
              <a:t>Political system of the UK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571480"/>
            <a:ext cx="5441618" cy="3163912"/>
          </a:xfrm>
        </p:spPr>
      </p:pic>
    </p:spTree>
    <p:extLst>
      <p:ext uri="{BB962C8B-B14F-4D97-AF65-F5344CB8AC3E}">
        <p14:creationId xmlns:p14="http://schemas.microsoft.com/office/powerpoint/2010/main" val="29701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357298"/>
            <a:ext cx="7055380" cy="1400530"/>
          </a:xfrm>
        </p:spPr>
        <p:txBody>
          <a:bodyPr/>
          <a:lstStyle/>
          <a:p>
            <a:pPr marL="342900" indent="-342900"/>
            <a:r>
              <a:rPr lang="ru-RU" sz="4400" dirty="0" smtClean="0"/>
              <a:t>16,18,5,19,9,4,5,14,20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789040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PRESIDENT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7363" y="3645024"/>
            <a:ext cx="2487384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0370159"/>
              </p:ext>
            </p:extLst>
          </p:nvPr>
        </p:nvGraphicFramePr>
        <p:xfrm>
          <a:off x="-1188640" y="260648"/>
          <a:ext cx="109807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032" y="1052736"/>
            <a:ext cx="871296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1. Законодательный           </a:t>
            </a:r>
            <a:r>
              <a:rPr lang="en-US" dirty="0" smtClean="0"/>
              <a:t>                </a:t>
            </a:r>
            <a:r>
              <a:rPr lang="ru-RU" dirty="0" smtClean="0"/>
              <a:t>а)</a:t>
            </a:r>
            <a:r>
              <a:rPr lang="en-US" dirty="0" smtClean="0"/>
              <a:t> the policy</a:t>
            </a:r>
            <a:endParaRPr lang="ru-RU" dirty="0" smtClean="0"/>
          </a:p>
          <a:p>
            <a:r>
              <a:rPr lang="ru-RU" dirty="0" smtClean="0"/>
              <a:t>2. Большинство                  </a:t>
            </a:r>
            <a:r>
              <a:rPr lang="en-US" dirty="0" smtClean="0"/>
              <a:t>                </a:t>
            </a:r>
            <a:r>
              <a:rPr lang="ru-RU" dirty="0" smtClean="0"/>
              <a:t>  </a:t>
            </a:r>
            <a:r>
              <a:rPr lang="en-US" dirty="0" smtClean="0"/>
              <a:t>b</a:t>
            </a:r>
            <a:r>
              <a:rPr lang="ru-RU" dirty="0" smtClean="0"/>
              <a:t>) </a:t>
            </a:r>
            <a:r>
              <a:rPr lang="en-US" dirty="0" smtClean="0"/>
              <a:t>to oppose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/>
              <a:t>П</a:t>
            </a:r>
            <a:r>
              <a:rPr lang="ru-RU" dirty="0" smtClean="0"/>
              <a:t>редставитель </a:t>
            </a:r>
            <a:r>
              <a:rPr lang="en-US" dirty="0" smtClean="0"/>
              <a:t>                                c</a:t>
            </a:r>
            <a:r>
              <a:rPr lang="ru-RU" dirty="0" smtClean="0"/>
              <a:t>) </a:t>
            </a:r>
            <a:r>
              <a:rPr lang="en-US" dirty="0" smtClean="0"/>
              <a:t>legislative</a:t>
            </a:r>
            <a:endParaRPr lang="ru-RU" dirty="0" smtClean="0"/>
          </a:p>
          <a:p>
            <a:r>
              <a:rPr lang="ru-RU" dirty="0" smtClean="0"/>
              <a:t>4. Пересматривать </a:t>
            </a:r>
            <a:r>
              <a:rPr lang="en-US" dirty="0" smtClean="0"/>
              <a:t>                            d</a:t>
            </a:r>
            <a:r>
              <a:rPr lang="ru-RU" dirty="0" smtClean="0"/>
              <a:t>) </a:t>
            </a:r>
            <a:r>
              <a:rPr lang="en-US" dirty="0"/>
              <a:t>t</a:t>
            </a:r>
            <a:r>
              <a:rPr lang="en-US" dirty="0" smtClean="0"/>
              <a:t>o pass</a:t>
            </a:r>
            <a:endParaRPr lang="ru-RU" dirty="0" smtClean="0"/>
          </a:p>
          <a:p>
            <a:r>
              <a:rPr lang="ru-RU" dirty="0" smtClean="0"/>
              <a:t>5. Правительство </a:t>
            </a:r>
            <a:r>
              <a:rPr lang="en-US" dirty="0" smtClean="0"/>
              <a:t>                                e</a:t>
            </a:r>
            <a:r>
              <a:rPr lang="ru-RU" dirty="0" smtClean="0"/>
              <a:t>) </a:t>
            </a:r>
            <a:r>
              <a:rPr lang="en-US" dirty="0" smtClean="0"/>
              <a:t>majority      </a:t>
            </a:r>
            <a:endParaRPr lang="ru-RU" dirty="0" smtClean="0"/>
          </a:p>
          <a:p>
            <a:r>
              <a:rPr lang="ru-RU" dirty="0" smtClean="0"/>
              <a:t>6. Политики</a:t>
            </a:r>
            <a:r>
              <a:rPr lang="en-US" dirty="0" smtClean="0"/>
              <a:t>                                           f</a:t>
            </a:r>
            <a:r>
              <a:rPr lang="ru-RU" dirty="0" smtClean="0"/>
              <a:t>) </a:t>
            </a:r>
            <a:r>
              <a:rPr lang="en-US" dirty="0" smtClean="0"/>
              <a:t>policies</a:t>
            </a:r>
            <a:endParaRPr lang="ru-RU" dirty="0" smtClean="0"/>
          </a:p>
          <a:p>
            <a:r>
              <a:rPr lang="ru-RU" dirty="0" smtClean="0"/>
              <a:t>7. Выступать против             </a:t>
            </a:r>
            <a:r>
              <a:rPr lang="en-US" dirty="0" smtClean="0"/>
              <a:t>              </a:t>
            </a:r>
            <a:r>
              <a:rPr lang="ru-RU" dirty="0" smtClean="0"/>
              <a:t> </a:t>
            </a:r>
            <a:r>
              <a:rPr lang="en-US" dirty="0" smtClean="0"/>
              <a:t>g</a:t>
            </a:r>
            <a:r>
              <a:rPr lang="ru-RU" dirty="0" smtClean="0"/>
              <a:t>) </a:t>
            </a:r>
            <a:r>
              <a:rPr lang="en-US" dirty="0" smtClean="0"/>
              <a:t>the government</a:t>
            </a:r>
            <a:endParaRPr lang="ru-RU" dirty="0" smtClean="0"/>
          </a:p>
          <a:p>
            <a:r>
              <a:rPr lang="ru-RU" dirty="0" smtClean="0"/>
              <a:t>8. Принимать </a:t>
            </a:r>
            <a:r>
              <a:rPr lang="en-US" dirty="0" smtClean="0"/>
              <a:t>                                       h) to rule</a:t>
            </a:r>
            <a:endParaRPr lang="ru-RU" dirty="0" smtClean="0"/>
          </a:p>
          <a:p>
            <a:r>
              <a:rPr lang="ru-RU" dirty="0" smtClean="0"/>
              <a:t>9. Политика</a:t>
            </a:r>
            <a:r>
              <a:rPr lang="en-US" dirty="0" smtClean="0"/>
              <a:t>                                           </a:t>
            </a:r>
            <a:r>
              <a:rPr lang="en-US" dirty="0" err="1" smtClean="0"/>
              <a:t>i</a:t>
            </a:r>
            <a:r>
              <a:rPr lang="en-US" dirty="0" smtClean="0"/>
              <a:t>) a representative</a:t>
            </a:r>
            <a:endParaRPr lang="ru-RU" dirty="0" smtClean="0"/>
          </a:p>
          <a:p>
            <a:pPr algn="just"/>
            <a:r>
              <a:rPr lang="ru-RU" dirty="0" smtClean="0"/>
              <a:t>10. Управлять </a:t>
            </a:r>
            <a:r>
              <a:rPr lang="en-US" dirty="0" smtClean="0"/>
              <a:t>                                       j) to revise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91880" y="1268760"/>
            <a:ext cx="1728192" cy="8640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843808" y="1700808"/>
            <a:ext cx="2448272" cy="129614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347864" y="2636912"/>
            <a:ext cx="1872208" cy="25202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059832" y="2132856"/>
            <a:ext cx="2232248" cy="252028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059832" y="2996952"/>
            <a:ext cx="2160240" cy="8640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339752" y="3429000"/>
            <a:ext cx="2952328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347864" y="1700808"/>
            <a:ext cx="1944216" cy="21602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555776" y="2564904"/>
            <a:ext cx="2736304" cy="17281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2339752" y="1340768"/>
            <a:ext cx="2952328" cy="33123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2555776" y="4293096"/>
            <a:ext cx="2736304" cy="86409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72816"/>
            <a:ext cx="8605926" cy="2442002"/>
          </a:xfrm>
        </p:spPr>
        <p:txBody>
          <a:bodyPr/>
          <a:lstStyle/>
          <a:p>
            <a:pPr algn="ctr"/>
            <a:r>
              <a:rPr lang="en-US" sz="7200" dirty="0" smtClean="0">
                <a:latin typeface="Cooper Black" pitchFamily="18" charset="0"/>
              </a:rPr>
              <a:t>Game </a:t>
            </a:r>
            <a:br>
              <a:rPr lang="en-US" sz="7200" dirty="0" smtClean="0">
                <a:latin typeface="Cooper Black" pitchFamily="18" charset="0"/>
              </a:rPr>
            </a:br>
            <a:r>
              <a:rPr lang="ru-RU" sz="7200" dirty="0" smtClean="0"/>
              <a:t>«</a:t>
            </a:r>
            <a:r>
              <a:rPr lang="en-US" sz="7200" dirty="0" smtClean="0">
                <a:latin typeface="Cooper Black" pitchFamily="18" charset="0"/>
              </a:rPr>
              <a:t>Correct or not correct?</a:t>
            </a:r>
            <a:r>
              <a:rPr lang="ru-RU" sz="7200" dirty="0" smtClean="0"/>
              <a:t>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2491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90" y="3802571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make</a:t>
            </a:r>
            <a:r>
              <a:rPr lang="en-US" dirty="0"/>
              <a:t> - signs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88840"/>
            <a:ext cx="8072494" cy="18801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800" dirty="0" smtClean="0"/>
              <a:t>The Queen makes the bills.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28992" y="2500306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77072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073474"/>
            <a:ext cx="7055380" cy="1400530"/>
          </a:xfrm>
        </p:spPr>
        <p:txBody>
          <a:bodyPr/>
          <a:lstStyle/>
          <a:p>
            <a:r>
              <a:rPr lang="en-US" sz="20000" dirty="0">
                <a:solidFill>
                  <a:srgbClr val="FF0000"/>
                </a:solidFill>
              </a:rPr>
              <a:t>-</a:t>
            </a:r>
            <a:endParaRPr lang="ru-RU" sz="20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209615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Queen has mostly representative functions.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066157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650" y="3478114"/>
            <a:ext cx="7055380" cy="140053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Legislative</a:t>
            </a:r>
            <a:r>
              <a:rPr lang="en-US" dirty="0" smtClean="0"/>
              <a:t> - executive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06160"/>
            <a:ext cx="6711654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government represents the legislative branch of power.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19672" y="2348880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4558" y="4298169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326" y="3923915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Prime </a:t>
            </a:r>
            <a:r>
              <a:rPr lang="en-US" dirty="0" smtClean="0">
                <a:solidFill>
                  <a:srgbClr val="FF0000"/>
                </a:solidFill>
              </a:rPr>
              <a:t>Minister </a:t>
            </a:r>
            <a:r>
              <a:rPr lang="en-US" dirty="0" smtClean="0"/>
              <a:t>- </a:t>
            </a:r>
            <a:r>
              <a:rPr lang="en-US" dirty="0"/>
              <a:t>Cabinet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57" y="1826174"/>
            <a:ext cx="6711654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Prime Minister is responsible for government policies.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3728" y="2420888"/>
            <a:ext cx="25922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6618" y="4489305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8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520119"/>
            <a:ext cx="7055380" cy="1400530"/>
          </a:xfrm>
        </p:spPr>
        <p:txBody>
          <a:bodyPr/>
          <a:lstStyle/>
          <a:p>
            <a:r>
              <a:rPr lang="en-US" sz="20000" dirty="0" smtClean="0">
                <a:solidFill>
                  <a:srgbClr val="FF0000"/>
                </a:solidFill>
              </a:rPr>
              <a:t>-</a:t>
            </a:r>
            <a:endParaRPr lang="ru-RU" sz="20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571612"/>
            <a:ext cx="6711654" cy="27363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Parliament represents the legislative branch of power.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766" y="4187436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6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Lords</a:t>
            </a:r>
            <a:r>
              <a:rPr lang="en-US" dirty="0" smtClean="0"/>
              <a:t> - Commons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2052925"/>
            <a:ext cx="6711654" cy="20241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House of Lords controls the government.  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3968" y="2708920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5882" y="4317694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8640"/>
            <a:ext cx="6096000" cy="6172199"/>
          </a:xfrm>
        </p:spPr>
        <p:txBody>
          <a:bodyPr/>
          <a:lstStyle/>
          <a:p>
            <a:pPr marL="18288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pPr marL="18288" indent="0">
              <a:buNone/>
            </a:pPr>
            <a:r>
              <a:rPr lang="en-US" dirty="0" smtClean="0"/>
              <a:t>              </a:t>
            </a:r>
            <a:endParaRPr lang="en-US" dirty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 smtClean="0"/>
              <a:t> </a:t>
            </a:r>
          </a:p>
          <a:p>
            <a:pPr marL="18288" indent="0">
              <a:buNone/>
            </a:pPr>
            <a:endParaRPr lang="en-US" dirty="0" smtClean="0"/>
          </a:p>
          <a:p>
            <a:pPr marL="18288" indent="0">
              <a:buNone/>
            </a:pPr>
            <a:r>
              <a:rPr lang="en-US" dirty="0" smtClean="0"/>
              <a:t>       </a:t>
            </a:r>
          </a:p>
          <a:p>
            <a:pPr marL="18288" indent="0">
              <a:buNone/>
            </a:pPr>
            <a:r>
              <a:rPr lang="en-US" dirty="0" smtClean="0"/>
              <a:t>                              </a:t>
            </a:r>
          </a:p>
          <a:p>
            <a:pPr marL="18288" indent="0">
              <a:buNone/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9060411"/>
              </p:ext>
            </p:extLst>
          </p:nvPr>
        </p:nvGraphicFramePr>
        <p:xfrm>
          <a:off x="2339752" y="179373"/>
          <a:ext cx="403668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28308436"/>
              </p:ext>
            </p:extLst>
          </p:nvPr>
        </p:nvGraphicFramePr>
        <p:xfrm>
          <a:off x="3203848" y="1052736"/>
          <a:ext cx="206659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85353306"/>
              </p:ext>
            </p:extLst>
          </p:nvPr>
        </p:nvGraphicFramePr>
        <p:xfrm>
          <a:off x="467544" y="1844824"/>
          <a:ext cx="234711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643155286"/>
              </p:ext>
            </p:extLst>
          </p:nvPr>
        </p:nvGraphicFramePr>
        <p:xfrm>
          <a:off x="3491880" y="2204864"/>
          <a:ext cx="1749197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059472820"/>
              </p:ext>
            </p:extLst>
          </p:nvPr>
        </p:nvGraphicFramePr>
        <p:xfrm>
          <a:off x="5868144" y="1772816"/>
          <a:ext cx="25410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05666704"/>
              </p:ext>
            </p:extLst>
          </p:nvPr>
        </p:nvGraphicFramePr>
        <p:xfrm>
          <a:off x="3779912" y="3090073"/>
          <a:ext cx="138371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3377637710"/>
              </p:ext>
            </p:extLst>
          </p:nvPr>
        </p:nvGraphicFramePr>
        <p:xfrm>
          <a:off x="611560" y="3861048"/>
          <a:ext cx="289534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4213326391"/>
              </p:ext>
            </p:extLst>
          </p:nvPr>
        </p:nvGraphicFramePr>
        <p:xfrm>
          <a:off x="5148064" y="3861048"/>
          <a:ext cx="2510624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3589032544"/>
              </p:ext>
            </p:extLst>
          </p:nvPr>
        </p:nvGraphicFramePr>
        <p:xfrm>
          <a:off x="683568" y="4797152"/>
          <a:ext cx="271099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1551227625"/>
              </p:ext>
            </p:extLst>
          </p:nvPr>
        </p:nvGraphicFramePr>
        <p:xfrm>
          <a:off x="3851591" y="5589240"/>
          <a:ext cx="14943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sp>
        <p:nvSpPr>
          <p:cNvPr id="37" name="Стрелка вниз 36"/>
          <p:cNvSpPr/>
          <p:nvPr/>
        </p:nvSpPr>
        <p:spPr>
          <a:xfrm>
            <a:off x="3995936" y="620688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139952" y="162880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3215333">
            <a:off x="2402504" y="1155711"/>
            <a:ext cx="432048" cy="63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8019266">
            <a:off x="5658888" y="1065508"/>
            <a:ext cx="432048" cy="700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3572879">
            <a:off x="2997109" y="3148730"/>
            <a:ext cx="485832" cy="646040"/>
          </a:xfrm>
          <a:prstGeom prst="downArrow">
            <a:avLst>
              <a:gd name="adj1" fmla="val 443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8151197">
            <a:off x="5506740" y="3162550"/>
            <a:ext cx="432048" cy="618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835696" y="429309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42860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 the parts of political system of the UK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8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12" grpId="0">
        <p:bldAsOne/>
      </p:bldGraphic>
      <p:bldGraphic spid="17" grpId="0">
        <p:bldAsOne/>
      </p:bldGraphic>
      <p:bldGraphic spid="21" grpId="0">
        <p:bldAsOne/>
      </p:bldGraphic>
      <p:bldGraphic spid="23" grpId="0">
        <p:bldAsOne/>
      </p:bldGraphic>
      <p:bldGraphic spid="26" grpId="0">
        <p:bldAsOne/>
      </p:bldGraphic>
      <p:bldGraphic spid="31" grpId="0">
        <p:bldAsOne/>
      </p:bldGraphic>
      <p:bldGraphic spid="33" grpId="0">
        <p:bldAsOne/>
      </p:bldGraphic>
      <p:bldGraphic spid="35" grpId="0">
        <p:bldAsOne/>
      </p:bldGraphic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150665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Sign</a:t>
            </a:r>
            <a:r>
              <a:rPr lang="en-US" dirty="0" smtClean="0"/>
              <a:t> - delay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3"/>
            <a:ext cx="6711654" cy="28083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House of Lords has the power to sign bills for one year.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63888" y="234888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696" y="4150665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293096"/>
            <a:ext cx="7055380" cy="14005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Shadow Cabinet </a:t>
            </a:r>
            <a:r>
              <a:rPr lang="en-US" dirty="0" smtClean="0"/>
              <a:t>- Cabinet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214422"/>
            <a:ext cx="6711654" cy="41954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Shadow Cabinet coordinates the work of the government departments.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357422" y="1785926"/>
            <a:ext cx="3528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149080"/>
            <a:ext cx="2206943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113053">
            <a:off x="1036725" y="3799045"/>
            <a:ext cx="73852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«</a:t>
            </a:r>
            <a:r>
              <a:rPr lang="en-US" sz="8800" dirty="0" smtClean="0">
                <a:solidFill>
                  <a:srgbClr val="FF0000"/>
                </a:solidFill>
              </a:rPr>
              <a:t>Guess who</a:t>
            </a:r>
            <a:r>
              <a:rPr lang="ru-RU" sz="8800" dirty="0" smtClean="0">
                <a:solidFill>
                  <a:srgbClr val="FF0000"/>
                </a:solidFill>
              </a:rPr>
              <a:t>»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Commons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492896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makes laws, discusses political problems.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167530"/>
            <a:ext cx="2575696" cy="25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 of Lords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can delay bills for one year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675671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Cabinet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determines government policies and coordinates government departments.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75348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1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Monarch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674" y="1340768"/>
            <a:ext cx="6711654" cy="419548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is the official head of state and an integral part of Parliament in her constitutional role.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588" y="4077072"/>
            <a:ext cx="257273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mirte.lv/wp-content/uploads/2015/07/bigstock-Test-word-on-white-keyboard-2713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00108"/>
            <a:ext cx="753111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04" y="2786058"/>
            <a:ext cx="2286016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2802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  The </a:t>
            </a:r>
            <a:r>
              <a:rPr lang="en-US" sz="4400" dirty="0" smtClean="0"/>
              <a:t>Russian</a:t>
            </a:r>
            <a:r>
              <a:rPr lang="en-US" sz="4400" dirty="0" smtClean="0"/>
              <a:t> </a:t>
            </a:r>
            <a:r>
              <a:rPr lang="en-US" sz="4400" dirty="0" smtClean="0"/>
              <a:t>Government has… branches.</a:t>
            </a:r>
          </a:p>
          <a:p>
            <a:pPr>
              <a:buNone/>
            </a:pPr>
            <a:r>
              <a:rPr lang="en-US" sz="4400" dirty="0" smtClean="0"/>
              <a:t>        a) three b) four c) five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86182" y="3500438"/>
            <a:ext cx="464347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2802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 The Congress meets in …in Washington D. C.</a:t>
            </a:r>
          </a:p>
          <a:p>
            <a:pPr algn="ctr">
              <a:buNone/>
            </a:pPr>
            <a:r>
              <a:rPr lang="en-US" sz="4400" dirty="0" smtClean="0"/>
              <a:t>a) the White House b) the Pentagon c) the US Capitol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2592"/>
            <a:ext cx="7746084" cy="2645366"/>
          </a:xfrm>
        </p:spPr>
        <p:txBody>
          <a:bodyPr/>
          <a:lstStyle/>
          <a:p>
            <a:pPr algn="ctr"/>
            <a:r>
              <a:rPr lang="en-US" sz="8000" dirty="0" smtClean="0"/>
              <a:t>Political system of the USA</a:t>
            </a:r>
            <a:endParaRPr lang="ru-RU" sz="8000" dirty="0"/>
          </a:p>
        </p:txBody>
      </p:sp>
      <p:pic>
        <p:nvPicPr>
          <p:cNvPr id="53250" name="Picture 2" descr="http://luga.news/wp-content/uploads/2016/01/54cdef29d3ff4_obam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678104"/>
            <a:ext cx="5441950" cy="295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1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2000" y="2857496"/>
            <a:ext cx="4314056" cy="8763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2802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 The official head of the state in </a:t>
            </a:r>
            <a:r>
              <a:rPr lang="en-US" sz="4400" dirty="0" smtClean="0"/>
              <a:t>Russia is </a:t>
            </a:r>
            <a:r>
              <a:rPr lang="en-US" sz="4400" dirty="0" smtClean="0"/>
              <a:t>…</a:t>
            </a:r>
          </a:p>
          <a:p>
            <a:pPr algn="ctr">
              <a:buNone/>
            </a:pPr>
            <a:r>
              <a:rPr lang="en-US" sz="4400" dirty="0" smtClean="0"/>
              <a:t>a) the </a:t>
            </a:r>
            <a:r>
              <a:rPr lang="en-US" sz="4400" dirty="0" smtClean="0"/>
              <a:t>President </a:t>
            </a:r>
            <a:r>
              <a:rPr lang="en-US" sz="4400" dirty="0" smtClean="0"/>
              <a:t>b)the Prime Minister c) Parliament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214554"/>
            <a:ext cx="2286016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28026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 The Queen … the bills.</a:t>
            </a:r>
          </a:p>
          <a:p>
            <a:pPr algn="ctr">
              <a:buNone/>
            </a:pPr>
            <a:r>
              <a:rPr lang="en-US" sz="4400" dirty="0" smtClean="0"/>
              <a:t>a) signs b)votes on c) passes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0298" y="4286256"/>
            <a:ext cx="464347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Government of </a:t>
            </a:r>
            <a:r>
              <a:rPr lang="en-US" sz="4400" dirty="0" smtClean="0"/>
              <a:t>Russia represents </a:t>
            </a:r>
            <a:r>
              <a:rPr lang="en-US" sz="4400" dirty="0" smtClean="0"/>
              <a:t>the… branch of power.</a:t>
            </a:r>
          </a:p>
          <a:p>
            <a:pPr algn="ctr">
              <a:buNone/>
            </a:pPr>
            <a:r>
              <a:rPr lang="en-US" sz="4400" dirty="0" smtClean="0"/>
              <a:t>a) legislative b) representative c) executive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2857496"/>
            <a:ext cx="464347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…. guarantees the basic rights of the people in Russia.</a:t>
            </a:r>
          </a:p>
          <a:p>
            <a:pPr algn="ctr">
              <a:buNone/>
            </a:pPr>
            <a:r>
              <a:rPr lang="en-US" sz="4400" dirty="0" smtClean="0"/>
              <a:t>a) the President b) the </a:t>
            </a:r>
            <a:r>
              <a:rPr lang="en-US" sz="4400" dirty="0" err="1" smtClean="0"/>
              <a:t>Duma</a:t>
            </a:r>
            <a:r>
              <a:rPr lang="en-US" sz="4400" dirty="0" smtClean="0"/>
              <a:t> c) the Federal Assembly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3571876"/>
            <a:ext cx="3929090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… elect the members of the Federal Assembly.</a:t>
            </a:r>
          </a:p>
          <a:p>
            <a:pPr marL="742950" indent="-742950" algn="ctr">
              <a:buNone/>
            </a:pPr>
            <a:r>
              <a:rPr lang="en-US" sz="4400" dirty="0" smtClean="0"/>
              <a:t>a)the Government </a:t>
            </a:r>
          </a:p>
          <a:p>
            <a:pPr marL="742950" indent="-742950" algn="ctr">
              <a:buNone/>
            </a:pPr>
            <a:r>
              <a:rPr lang="en-US" sz="4400" dirty="0" smtClean="0"/>
              <a:t>b) the people c)the President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71736" y="2857496"/>
            <a:ext cx="378621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Chairman in Russia is …</a:t>
            </a:r>
          </a:p>
          <a:p>
            <a:pPr marL="742950" indent="-742950" algn="ctr">
              <a:buNone/>
            </a:pPr>
            <a:r>
              <a:rPr lang="en-US" sz="4400" dirty="0" smtClean="0"/>
              <a:t>a )elected b) invited </a:t>
            </a:r>
          </a:p>
          <a:p>
            <a:pPr marL="742950" indent="-742950" algn="ctr">
              <a:buNone/>
            </a:pPr>
            <a:r>
              <a:rPr lang="en-US" sz="4400" dirty="0" smtClean="0"/>
              <a:t>c) appointed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16734" y="2708920"/>
            <a:ext cx="2786082" cy="1000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</a:t>
            </a:r>
            <a:r>
              <a:rPr lang="en-US" sz="4400" dirty="0" smtClean="0"/>
              <a:t>Russian</a:t>
            </a:r>
            <a:r>
              <a:rPr lang="en-US" sz="4400" dirty="0" smtClean="0"/>
              <a:t> </a:t>
            </a:r>
            <a:r>
              <a:rPr lang="en-US" sz="4400" dirty="0" smtClean="0"/>
              <a:t>Presidents term is …</a:t>
            </a:r>
          </a:p>
          <a:p>
            <a:pPr algn="ctr">
              <a:buNone/>
            </a:pPr>
            <a:r>
              <a:rPr lang="en-US" sz="4400" dirty="0" smtClean="0"/>
              <a:t>a) 2 years b) 4 years c) 6 years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00034" y="2214554"/>
            <a:ext cx="7215238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… makes laws in the UK.</a:t>
            </a:r>
          </a:p>
          <a:p>
            <a:pPr algn="ctr">
              <a:buNone/>
            </a:pPr>
            <a:r>
              <a:rPr lang="en-US" sz="4400" dirty="0" smtClean="0"/>
              <a:t>a) The House of Commons b) the House of Lords c) the Cabinet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43306" y="2857496"/>
            <a:ext cx="1928826" cy="7858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</a:t>
            </a:r>
            <a:r>
              <a:rPr lang="en-US" sz="4400" dirty="0" err="1" smtClean="0"/>
              <a:t>Duma</a:t>
            </a:r>
            <a:r>
              <a:rPr lang="en-US" sz="4400" dirty="0" smtClean="0"/>
              <a:t> consists of … deputies.</a:t>
            </a:r>
          </a:p>
          <a:p>
            <a:pPr algn="ctr">
              <a:buNone/>
            </a:pPr>
            <a:r>
              <a:rPr lang="en-US" sz="4400" dirty="0" smtClean="0"/>
              <a:t>a) 540 b) 450 c)400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86050" y="3500438"/>
            <a:ext cx="4643470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members of the </a:t>
            </a:r>
            <a:r>
              <a:rPr lang="en-US" sz="4400" smtClean="0"/>
              <a:t>Federal Council </a:t>
            </a:r>
            <a:r>
              <a:rPr lang="en-US" sz="4400" dirty="0" smtClean="0"/>
              <a:t>are </a:t>
            </a:r>
            <a:r>
              <a:rPr lang="en-US" sz="4400" dirty="0" smtClean="0"/>
              <a:t>…</a:t>
            </a:r>
          </a:p>
          <a:p>
            <a:pPr marL="742950" indent="-742950" algn="ctr">
              <a:buNone/>
            </a:pPr>
            <a:r>
              <a:rPr lang="en-US" sz="4400" dirty="0" smtClean="0"/>
              <a:t>a)elected b) non- elected     c) appointed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14290"/>
            <a:ext cx="1474355" cy="38016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The USA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5444" y="724957"/>
            <a:ext cx="2059273" cy="5072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Administration 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cxnSp>
        <p:nvCxnSpPr>
          <p:cNvPr id="5" name="Прямая со стрелкой 4"/>
          <p:cNvCxnSpPr>
            <a:stCxn id="3" idx="1"/>
            <a:endCxn id="15" idx="3"/>
          </p:cNvCxnSpPr>
          <p:nvPr/>
        </p:nvCxnSpPr>
        <p:spPr>
          <a:xfrm flipH="1" flipV="1">
            <a:off x="2306719" y="951770"/>
            <a:ext cx="948725" cy="268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3"/>
            <a:endCxn id="18" idx="1"/>
          </p:cNvCxnSpPr>
          <p:nvPr/>
        </p:nvCxnSpPr>
        <p:spPr>
          <a:xfrm>
            <a:off x="5314716" y="978603"/>
            <a:ext cx="948725" cy="20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5864" y="682499"/>
            <a:ext cx="1800855" cy="5385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President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263440" y="724956"/>
            <a:ext cx="1800855" cy="5486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Cabinet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8" idx="2"/>
            <a:endCxn id="32" idx="0"/>
          </p:cNvCxnSpPr>
          <p:nvPr/>
        </p:nvCxnSpPr>
        <p:spPr>
          <a:xfrm flipH="1">
            <a:off x="6724372" y="1273590"/>
            <a:ext cx="439496" cy="3200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2"/>
            <a:endCxn id="33" idx="0"/>
          </p:cNvCxnSpPr>
          <p:nvPr/>
        </p:nvCxnSpPr>
        <p:spPr>
          <a:xfrm>
            <a:off x="1406291" y="1221039"/>
            <a:ext cx="735929" cy="3711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440789" y="1593599"/>
            <a:ext cx="4567167" cy="9134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Secretaries as head of the most important departments in the Administration, control government departments. 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8061" y="1592173"/>
            <a:ext cx="4208318" cy="91343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 is head of state and elected by people, rule the country, appoint secretaries, sign bills.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98646" y="2892844"/>
            <a:ext cx="1572866" cy="608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Congress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4257" y="3822276"/>
            <a:ext cx="2476550" cy="88443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435 members, elected by people, vote against the project, revise</a:t>
            </a:r>
            <a:r>
              <a:rPr lang="en-US" sz="1400" smtClean="0"/>
              <a:t>, examine bills.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724372" y="2682121"/>
            <a:ext cx="1622906" cy="6433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Senate</a:t>
            </a:r>
            <a:endParaRPr lang="ru-RU" dirty="0"/>
          </a:p>
        </p:txBody>
      </p:sp>
      <p:cxnSp>
        <p:nvCxnSpPr>
          <p:cNvPr id="41" name="Прямая со стрелкой 40"/>
          <p:cNvCxnSpPr>
            <a:stCxn id="36" idx="3"/>
            <a:endCxn id="40" idx="1"/>
          </p:cNvCxnSpPr>
          <p:nvPr/>
        </p:nvCxnSpPr>
        <p:spPr>
          <a:xfrm flipV="1">
            <a:off x="5071512" y="3003810"/>
            <a:ext cx="1652861" cy="193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14282" y="2643182"/>
            <a:ext cx="2000264" cy="68231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House of Representatives</a:t>
            </a:r>
            <a:endParaRPr lang="ru-RU" dirty="0"/>
          </a:p>
        </p:txBody>
      </p:sp>
      <p:cxnSp>
        <p:nvCxnSpPr>
          <p:cNvPr id="73" name="Прямая со стрелкой 72"/>
          <p:cNvCxnSpPr>
            <a:stCxn id="36" idx="1"/>
            <a:endCxn id="70" idx="3"/>
          </p:cNvCxnSpPr>
          <p:nvPr/>
        </p:nvCxnSpPr>
        <p:spPr>
          <a:xfrm rot="10800000">
            <a:off x="2214546" y="2984340"/>
            <a:ext cx="1284100" cy="2128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5870728" y="3822276"/>
            <a:ext cx="2476550" cy="8844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100 members, make laws, revise bills, approve secretaries, elected by people</a:t>
            </a:r>
            <a:endParaRPr lang="ru-RU" sz="14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729764" y="4706710"/>
            <a:ext cx="1190625" cy="5709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</a:t>
            </a:r>
            <a:r>
              <a:rPr lang="en-US" sz="1400" dirty="0" smtClean="0"/>
              <a:t> </a:t>
            </a:r>
            <a:r>
              <a:rPr lang="en-US" dirty="0" smtClean="0"/>
              <a:t>People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2835888" y="5666276"/>
            <a:ext cx="3002816" cy="11155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All man and woman over 18 elect The Congress, The Administration and The President</a:t>
            </a:r>
            <a:endParaRPr lang="ru-RU" sz="1400" dirty="0"/>
          </a:p>
        </p:txBody>
      </p:sp>
      <p:cxnSp>
        <p:nvCxnSpPr>
          <p:cNvPr id="97" name="Прямая со стрелкой 96"/>
          <p:cNvCxnSpPr>
            <a:stCxn id="70" idx="2"/>
            <a:endCxn id="39" idx="0"/>
          </p:cNvCxnSpPr>
          <p:nvPr/>
        </p:nvCxnSpPr>
        <p:spPr>
          <a:xfrm rot="16200000" flipH="1">
            <a:off x="1270084" y="3269827"/>
            <a:ext cx="496779" cy="6081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40" idx="2"/>
            <a:endCxn id="76" idx="0"/>
          </p:cNvCxnSpPr>
          <p:nvPr/>
        </p:nvCxnSpPr>
        <p:spPr>
          <a:xfrm flipH="1">
            <a:off x="7109003" y="3325497"/>
            <a:ext cx="426822" cy="4967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77" idx="2"/>
            <a:endCxn id="95" idx="0"/>
          </p:cNvCxnSpPr>
          <p:nvPr/>
        </p:nvCxnSpPr>
        <p:spPr>
          <a:xfrm>
            <a:off x="4325076" y="5277615"/>
            <a:ext cx="12220" cy="3886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52" y="202148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 the table.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2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4214818"/>
            <a:ext cx="7358114" cy="857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340768"/>
            <a:ext cx="8429684" cy="35169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/>
              <a:t>The British Prime Minister is the leader of the party with the majority seats in …</a:t>
            </a:r>
          </a:p>
          <a:p>
            <a:pPr algn="ctr">
              <a:buNone/>
            </a:pPr>
            <a:r>
              <a:rPr lang="en-US" sz="4400" dirty="0" smtClean="0"/>
              <a:t>a) The House of Lords </a:t>
            </a:r>
          </a:p>
          <a:p>
            <a:pPr algn="ctr">
              <a:buNone/>
            </a:pPr>
            <a:r>
              <a:rPr lang="en-US" sz="4400" dirty="0" smtClean="0"/>
              <a:t>b) the House of Commons.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0370159"/>
              </p:ext>
            </p:extLst>
          </p:nvPr>
        </p:nvGraphicFramePr>
        <p:xfrm>
          <a:off x="-1188640" y="260648"/>
          <a:ext cx="109807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2695"/>
              </p:ext>
            </p:extLst>
          </p:nvPr>
        </p:nvGraphicFramePr>
        <p:xfrm>
          <a:off x="3371003" y="550964"/>
          <a:ext cx="5675148" cy="58422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  <a:gridCol w="315286"/>
              </a:tblGrid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</a:tr>
              <a:tr h="486852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4001870" y="550964"/>
            <a:ext cx="2740139" cy="4219188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3457998" y="3349256"/>
            <a:ext cx="152238" cy="205885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9406" y="5654588"/>
            <a:ext cx="3371005" cy="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64822" y="2566314"/>
            <a:ext cx="163" cy="3826875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001871" y="1565887"/>
            <a:ext cx="1598347" cy="243539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6589770" y="3001281"/>
            <a:ext cx="1500641" cy="2261835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589769" y="2566313"/>
            <a:ext cx="1141793" cy="13049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600217" y="1217912"/>
            <a:ext cx="2793477" cy="1449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6524010" y="1656784"/>
            <a:ext cx="2360218" cy="68590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8884227" y="2566314"/>
            <a:ext cx="0" cy="2841793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57158" y="1214422"/>
            <a:ext cx="2714643" cy="4888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ru-RU" sz="2300" dirty="0" smtClean="0"/>
              <a:t>Президент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Власть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Государство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Управлять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Определять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Конгресс 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Принимать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Откладывать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Ответственный </a:t>
            </a:r>
          </a:p>
          <a:p>
            <a:pPr marL="342900" indent="-342900">
              <a:buAutoNum type="arabicParenR"/>
            </a:pPr>
            <a:r>
              <a:rPr lang="ru-RU" sz="2300" dirty="0" smtClean="0"/>
              <a:t>Пересматривать </a:t>
            </a:r>
            <a:endParaRPr lang="ru-RU" sz="23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246500"/>
            <a:ext cx="2217169" cy="96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/>
              <a:t>Find these words in the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63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20370159"/>
              </p:ext>
            </p:extLst>
          </p:nvPr>
        </p:nvGraphicFramePr>
        <p:xfrm>
          <a:off x="-1188640" y="260648"/>
          <a:ext cx="1098071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674" y="1340768"/>
            <a:ext cx="8231730" cy="50886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b="1" dirty="0" err="1" smtClean="0"/>
              <a:t>Translate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into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English</a:t>
            </a:r>
            <a:r>
              <a:rPr lang="ru-RU" sz="4400" b="1" dirty="0" smtClean="0"/>
              <a:t>:</a:t>
            </a:r>
          </a:p>
          <a:p>
            <a:r>
              <a:rPr lang="ru-RU" sz="4400" b="1" dirty="0" smtClean="0"/>
              <a:t>1. Королева дает королевскую санкцию законопроектам, принятым парламентом.</a:t>
            </a:r>
          </a:p>
          <a:p>
            <a:r>
              <a:rPr lang="ru-RU" sz="4400" b="1" dirty="0" smtClean="0"/>
              <a:t>2. Премьер – министр назначается королевой и назначает кабинет.</a:t>
            </a:r>
          </a:p>
          <a:p>
            <a:r>
              <a:rPr lang="ru-RU" sz="4400" b="1" dirty="0" smtClean="0"/>
              <a:t>3. Члены палаты общин избираются народом.</a:t>
            </a:r>
          </a:p>
          <a:p>
            <a:r>
              <a:rPr lang="ru-RU" sz="4400" b="1" dirty="0" smtClean="0"/>
              <a:t>4. Законодательная власть принадлежит парламенту, состоящему из двух палат.</a:t>
            </a:r>
          </a:p>
          <a:p>
            <a:r>
              <a:rPr lang="ru-RU" sz="4400" b="1" dirty="0" smtClean="0"/>
              <a:t>5. В США законодательная власть осуществляется конгрессом, состоящим из сената и палаты представителей.</a:t>
            </a:r>
          </a:p>
          <a:p>
            <a:r>
              <a:rPr lang="ru-RU" sz="4400" b="1" dirty="0" smtClean="0"/>
              <a:t>6. Высший исполнительный орган состоит из президента, </a:t>
            </a:r>
            <a:r>
              <a:rPr lang="ru-RU" sz="4400" b="1" dirty="0" err="1" smtClean="0"/>
              <a:t>вице-президентаи</a:t>
            </a:r>
            <a:r>
              <a:rPr lang="ru-RU" sz="4400" b="1" dirty="0" smtClean="0"/>
              <a:t> кабинета.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2210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143116"/>
            <a:ext cx="355333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prousa.info/images/city/washington_dc/white_house/white_ho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4929222" cy="2490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7055380" cy="1400530"/>
          </a:xfrm>
        </p:spPr>
        <p:txBody>
          <a:bodyPr/>
          <a:lstStyle/>
          <a:p>
            <a:r>
              <a:rPr lang="en-US" sz="8800" dirty="0" smtClean="0"/>
              <a:t>The end.</a:t>
            </a:r>
            <a:endParaRPr lang="ru-RU" sz="8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4620656" cy="2262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data:image/jpeg;base64,/9j/4AAQSkZJRgABAQAAAQABAAD/2wCEAAkGBxISEhUSEhIVFRUWGBUXFxgYFxgYGBkYFRcYGBgYFhcYHyghGBomIBcXITEhJSkrLi4uGh8zODMtNygtLisBCgoKDg0OGxAQGy0mICUvLTAtLy83LS0vLS03LS8vLS8tLS8vLS0tLzAtLS0tLTUtLS0tLS0tLS0tLS0tLS0tLf/AABEIALEBHAMBIgACEQEDEQH/xAAbAAAABwEAAAAAAAAAAAAAAAAAAQIDBAUGB//EAEsQAAIBAgQDBgMEBgcFBgcAAAECEQADBBIhMQVBUQYTImFxgTKRoSNCscEHFDNS0fAVU2JyorLhFiRzksI0REWCk9I1Q1RVY4Oz/8QAGgEAAgMBAQAAAAAAAAAAAAAAAgMAAQQFBv/EADMRAAICAQEFBQgBBAMAAAAAAAABAhEDBBIhMUFRE2FxkfAFFCIygaGxwTMjQtHhFVJy/9oADAMBAAIRAxEAPwDlopaikilrXZRz2HR0VKokAwwKUBRClCiRQKOgKMVYDYYFHFCjFEUCKVFFR1ZQcUKFHVlWChR0KsqwUKOjqyrE0KVFCKhLE0KXFFFQliKFKpJqi0FRE0dKQ6H0/wCpaFugkNmk0o0VQgkmiozSTQstANJNGaQ1CwwjRUKKhCCNINKak0ISAKUoogKUBURGHRihRgUSBYoClCiAoxRAhijFCnLNrNm0mFLekRrUk6VlJW6EijFFRijAFUc0mgx0qyizxPAsSnxWLsdQjEesgVAIqfd4xibbvkxF5YLCM7EaGPhMioN3EO5L3GLMdSTzNIw5ZT4r8mvU6eOJXGSfg0/9/YTR0U0JrQYw6Ok0dQqg5oTRUKhA5opoUKhATRUKFQsFOWTo++qx6+NW1+VNE1ccFGDuWbr3LzoyrIVbbMG12LDRfesWs1McMVZp0+F5HuKU0RFAYhHJKTA01EUDWnHNTipIVOLhKmERSYpdFVlCCKIilGiqgkxsrSSKdNJIoWgrGyKTlpZFFQhWAClBaIUoGrRTYYWlAUQNHRIEOKMCimhNWCxVWvBbcrdP9kL7GSfwFVM1fcHw7G0IHxl/kvdj+NZdZPZxeQ3ArmUYo6ViNHb1J9jqPxpE1qjJNWJap0HQfY0JpVoSwB2JA5czHPSrcklZErH8f+1uf33/AMxpmneI/trn99+c/ePMUxNVCScU0SaqTFUKKio7BoXNCaRQqEFzQmk0KhQqaE0mhUIKFETR2T4l9R+NJYQSKG99BVusABJAAkkgAeZ2rpvZfg+Nt4XEpdshGdQFBNgEkEMfgYjaTrFc2wQJu28oLHOsAbkgjSu62+JWXBXOJIM5dfiU29DG2h199q4/tZRlsxkdP2emlJo4nxvh2IsXCMRa7smculsSBv8AsyR8zNV81sv0nYrvL1sgeEd8Af7QeHHsfxrG1v0jvDGjJqVWVgmimgaKtIgFEaFFVFoFJJozSTQ2EEaTRmiqgkAUYowKWBUKsSKUKMUdFQNhUcUdOD4D/eT8HqcCrGqvcBjCttQFHITrPhfPOh8/pVHNXeHtsqCW5KdGHOWA+LSPzrle2E3iil1/TOn7KlFZW5dPHmipxVzM2aIkA6eev+ntTVScXbKtDGTrrM8zz+vvSsDhDcaNgNz/ADzrdgko4It9EYtT/NKurIlabs12fa5ctcmuL3iTGUANuZnXQ6Hy3mjThyjKFt6lXbMddFBmZEmfKnlkQZIgaAGIjXSK5mq1nbxcMTrr4DsUFhanNX0C7SdnHS6ymDd7trzFSpQgatEAQZ0AHKKywrQXGLHMWYnaSSTG0TUW6id4bWT4VVi22jkARz3otJqXgioZHfT15EzRWZuUFXUqqFSMbhch01B2/gaj12YSUlaML3AoUIoURQKOaBWI8xP1I/KiqEBNETT2Hw7OHKgnIhcxyUMqkny8Qpg0Nl0absp2du32Vmw95rJP7RMnppmPIz8qj9peCXrDMxw91LU6M4XrEGCdTXVf0bJlwNgAkgqzSNgS5Mac9T8jUL9JqZ8CxJKnwtBM6hgYrh9rP3q9rddV9TsdlDsOHL9HJ+z5/wB7w0f19kfO4orv13H2EBLEAC4lk+E/tLjKqroOZdddtfWuN/oysB8egIB8DnZTtGviBrq93EYVLfes8Jn7uYjxhyhEQOYNM9oT/qJdwGhjUG+857+lwjPYiPixIMaag2t/mPnWAmurfpNwiLhrpXdblobLoTB3idvPnXKK26KV4l3GXWRrL4h0RNOYW3mdF6so+Zpu4sEjoSPka0bS2tkz7O6wpp7h9rPcVYmSdPIAk0wateytoNfk/dVj7nT8zS889nHJ9weKNzRTzRE09jUy3HHIM0ek6fSKjmjTtWVVbgE0U0DRVQSQ8BSwN/Kr39XNmECNMSZUgmeZq14FwxcUXW8HChZBAOrchtpP5Vilrkt9bjWtHu47zGzU3D8LvOJW22X94+EfNon2rouG7KYdBKrcn01jrOWamJ2ZskiRdYdSx6dI60r/AJfFyT8mWvZuTm15nNf6IYGGOsxlUaz08UH5A1f4fhQs2HDrq7W2Cm4wbw5xq1sqR8Z0+YrY2uzttQctplJ6GCestM/WofEOCooUIt3Md8zZpmZiW8p9qBe04T4p+Qa0EoO00VGF4VhyoLpcSZ2vO4mCRqSd/Oqy5gwXK65PsjttlTX2DaTV7xXh/dWywzoQEMyRBnXUdRt61l+7cqftpOYay+2YsRqJMzNY9RqFma2VuXXqPji7NfFKnfJ8ifwjhdu6zrdMMXZlEKdDlmZ/tBhHlV4vZxF0RgBrAyfwYTWc4VaZsUiPdLAz4czGSLZkgeZBM771qn4NLqO8fZeZ0mDr1ANPx6nGoKOS/vQDwSk7jT8iTh+FWguViyGR4wRl0nSCCFEkHXoIJ1qRc7PWpTUSYEZbZzkSx+5uRyEaCag2sNdXMReOkQDrO06kz1pZe8hUrdSNTlO3MbToTJ1BrDqZqNywz+jX7o1YcVqskBpuAIbj6c2lQqBVLBoA8JOkSNfuiZ1lv+gUyGcx1EMTGmukKoBBMH2q6wbAJcUspbxz4tzuGnfYx/IqS5XKniGjQDpGiyBHOD/Ioe1nut/ZBLFDkjMXuzSHKIGoEg5zOp1HiGXSB6+tVvE+ytpVuuCRlViAAZB0IkljOnkNxtW9SDcB/eVPP4yZy9NYNV/F8Nmw11QTmM67nVwHzfL8K0YNVlU0tqlav14Ccumx7DqO/ecywnBLl0EorEDfRPlo9Kfs5iB90/8AI5/yqa3WHVrdsIluByOnLedd9akLecfEsRvvy32rtPWY2/hyKvoc1aRpfFB39TmHEcI1ruw4IJQmCGU/tH3DAEHntsRUezaLsqLqWIUDzYwPxrpq4nvJDKrJJEQSPQyN6hX+CYfOrrZKMpklSwgjYgRHSmLUw2eKv6CpaaV2luKPhHAryjEKysGKXEgSCwRS7CBvOVdDziqLF8Mu27a3XUhWYqDy0VWBnzDaehrquExioiDu2zqMpuMCxYEAE+LYwBVbj8CMUlnClxbt94AIBzKqLEMcpVCRoDqNtN6xR1c45HtLc68DS9JFw3PeajsfgUt4PDgG5BRHI1IBcSwEDaWJqL2/wS3cLdzNcGW07gagFrYzLMjqBV5w8LZW1hw6FrdsKqlxnKpAzFY12GoEamqvieHuXScK1+2qurIV7q4zFGEEd7mChyM0adNDz521WTb7/wBm/Z+DZ7jm36LJ/X1jfu7kaSOW+orp17sx3mH/AFZ7oI7xrubIQczOz8nGxb6Cs32R7HnCYwXu9DKQ4CZSCAxEAtJmBpPOuiWzWnVZI5Z7UegnT45Y4bMjn36TbLDDX2ZwQblkwFIgggbljy8uVcjrsv6TEnC3v+JYH+JP41xoiuhoP467zFrl8afcW3BOHPccBFLN5An8KZ41gDabUEE6n351q+zfD+5tLjLmKawHkqEk3CSDoigQZ19KoePcMbulxQxPeAlVdSTnVis5XU7R9a5kM+d6u63XRsnixrBXdZQGtTwhktYTvwha4CZA0kM5TVgDqBJ9qy6jRttv+pRp861vZbE/ZraNovpcaZ0iTlUqREZhoZ3atvtLJs4b70I9n4lPLT6X9yq7VYdUKZdSGvIxy5ZNtgAfPQiqGrvtLi+9KHKVguCCxaW8JZiSB4vhB9BVJFO0MnLBF+P5FayChmlFetwk0VGRRRWgQjp97CWzcUd0sGZItnU6kZmB8IgRPORzNW3ZayqscoAY2yT4Sp+LmCdBtp5VGGEYfdX3H8BU/g1h1uMxCxkI0BG5B3y+W1eZnHDGPw5LZ6FZJydOFFsMU2QtmG515RAiem9P982cLmGxJHtuD61WCz9iUldWmfFHxBo+HyqaR9sGkTlIjxc+e1ZLX/b7jafT7CxfOVjnEAgTG2moOnpUTjL5RbYsF0BLRpqDPLnSwg7u4M2jMTMHSeVRe0drOipOUMAA0H209vrTcLjv38gJ30KrthccKlsgFWBzbzNuQD4Rt4ln36TWTbDgLIIC6xIfy12818pJ8qvO3mIF17arJZZJAVoAuZWGsRy5Vlb2FvZMq5g/7+U5fWInrypbnLgmOWnxTVzjbJtl2tYizcVQWBXIQLmniIIIJ10Yj0+ddSDvnG0eGes7aa9BXIFlb1t2RgqkZtJ2uK2gA6A11TB41LzpetkFGXwnVSdZ2YCOY1psZylG5MXPDDG6gh4O4VvCpg6AeTxqT86W9xvD4QdDJ5dRGk61GRvs7o0ku8aj70Rv5g0pmP2PllzaryUjrrqKuXOmAvAkR4rng5GDGvwzppy296bYLkU9yPiGnqDE9NudKt3IuXCRoB1XkPFpPpTDFv1cCDmkgajcMxGs9Iqb74/jp4FbuhI7u33i/ZLqFOwgQYOvM6cqZ7i1kufZxBblvlaDA3qVecm8kTEN/iBy/OmO8JW98W5A0O0j85qK+vToW6Ce3ahfA2ubQHpB69DSb6WwLhAaQG1zGNpj5U611otGGklM2h/dGafeovGL5Fu9voNJB5qwOvqB8/OpBNyS70RtJFN2Xu2nDDxxnYAS07CNPT8K0LWLeZ/E0x66R6dKwHYbGOHA18Trmkci0En2roi3BnYGIAX6hgZ67CnarHs5OC5cheGe1DiRzh7eUeNssnkNTA8ulKu4dPtDnJIVtIXaPTpRpfGS0xyyXUHbQEwY6ULl1fthpos6c5Rt+u1Z4xVrcuK5DXJ097MnwTi6IbCo83mOGQyQXClxKkn4oRiNOs6b1v8AEta/WkQznZWughoH2bIsQN5zfTzrmXYYrir5RlFsW8NeGa0qo7SbYHeMvxEakTzJq3wva1i2ILWld7C/Zs++W1AaXCkiSA3IVrnp3Byvue/7GaOVSSNdw/FIXXX+fPp71d27q/vL8xWA/R32jF+01t/2ytsCwzAfePQDn/rV+t3EHELbCnu3VibgbYqdVZTrqDpqdZnzp3GWy+Ie6StDHH+FnF4hUZx3IlmXXxtCxt01+flXN+3/AGdGEuKyEFHJEARlI1E9ZB6cq6J2jsYk5f1S4veh1BFxmYBLkqWjNyI5zMHnUXGdmvCDcZsQBGc3SGOYA/aIreFd9UiCAP3YOjT6hQnFt/QRnw7cGkiD2V4ULgwtxmg27FuFK5gZBbUSNIWqD9ImBFls6sW/WILCMo8PjUgD1O551ucFg+7yKispIkRHd5QMuin4QJ+FYGtUz8KxGKxATEWVVcOsAhpS7mBW2QsSpgSTOhjQ71ccqhl2m93r9lzx7WPZS3lR2U7HpdwhuXCM1zVJnw6GM0A5tATyqPhTfsWmX9btQpyhM6WXi2zLHeqCVA3hxJka71vcJhyqZLSQE2Un7wUgqDygNE9azOJwxTDvfuYZmR86uhgP9oQjtmRiFXKG2LHUajWkajJKalv5+PkNw44xpVyozXbMi/csJbZW8FxswILN3dm27s4Gs+FhJAJKMetY2ujYe0uHt5rCW2sG28O1wC79oukAnRV7y8ConUb6CudLtXR9mzTx7C5f5Zz9fj2J31/0JoqUaKugzEjvl3FMGidApJ6n4Y9NzSreIJcprHd5pnqYisXw/tSLjg3CPhChgYBJCzmERynyitSjai4ASSuWQ2hUbbDqa8VH4a2j1D38Bd7EqmHa6VEAtmGscgaruyfHv1q5dRlMo12CZIySQuVgMpAErvOnvSO0zZMM48KjX4nKid9IRsx20isT2JvpZvrcYnKxexnzMqhhBHeBoy6N4dyQ22mj4KMotoXJtNI6qtzwXGgSrkc9cvX61V8axfd2rbkrC20bUczoDpsNelTxaOoB0bXdiCTrO9UPanBZcO6ADwqAq5nYBbZDkAMTsAdTV4skUnuJKDbSMn2yx6Pfu3LD5lyeE6/dXX4tdKq8bdORgphpVRyOZogT6EU4rAjVEOh3RT6jbY9OdOlgfuLv+6u4G+2/n6Vlco2mzoKMkqXgQ3uTlggkGTOxFtwHkHf0510LsRxKwy2MPm+1W2sjxbqzZhtGkTNYB4P3F/5VHxnb33PXzqw7G3iuNDjTJauuYgEgQNNDzcGtGFxpoTnTatnS7eQpd/ss2YAidGkE84Ou/Q0MToU0nwOwEgawp9Ni2tYXs12rFzG37b+HvQAmoGlvM2Ukjfxsfbatri7oEXXcgBWQHMgXxga6iC3hABp04xT3mOLdE+3aBe5vPM6c0gR02NMlF7kNrEgxzMZl1PtWbudqrguZVgF2AObLMZDGbbKYDfSnx2mBuphipggEEZCNzvOlU4xv10JbNHcwyi6o5xA6eEkz6001hcl2J3aeoOaYHIQIijOIbMGMz4gPCsefPzquxXHLdtzYZjmOZm8I0hQxkg9Iqoxj+C22WL4cRb6E6b65gCJ5+dVnadglm8Zkw2m26EiPcTT6cattaN5DmS30QkAhQOUkDTcDTWuV3O1tzEi6rCC7M0zJggqABA0EnkPQTT9PhUpp94rNl2Ylt2PIF1JJgsB5knT21rpptEs/iMkDTWBK89ddQTy2rkXA8QodAzZArKQYJ1nQRXWLOK3ggkhdYPKQNv71N10YKadi9LKWwReJXxbGHU3cpu3VRSZOaRJGhETETrGYb7VNvA/a+L7raSdJUn8RXKu3vHlvYk21mMOUtrDR4pJvMOcyoXyKTW+4FxxcThjfJAzLlfRvCyqynUDXefQis6xqNS70O29q0U36PcLktNedsq3PCjblGUNESOevrsd4q94Zg8L3t9u5P21pFKvaWM4LglQdswIlYA8HmKrrWDNnB2kt3FPc3ReDMrwdGUArE/e+lVvDu0BW8RevLcW6xARUuDxEIoVZBhdJj+03WtOaby5fgdp8ROKChj+LdRR4Hh/EuHOuWAGugZl8SMWEAEkAgNPMDbyrrdmy4uCGMwQdTpInr1ArL9tUvYiwgwyP3iXEuayNFD6qYiZYHXpVJg+2OLw1t2xc94HtxmVc2TcghdwwUgGNC0kxV6mHaRU91roVhlsNx30ba1jVe4EW6S5NxTuJNkgMCR0zfU1OvYbUgtJAB1J2MxPX4T8q5/8A7SYcX0a1dctmuv8ADl1vkEjX+6B71p8Jx3vNXhGc5RJkkCY09SfrWBLmzX4Fz3H7LrlMb6cz+FKyBHJO51mTqBp18j8qzfGe2GHwxVLl6XUEZUDHfaSBpUrhvaazjVDWpzLKnMpAJaTAJiTAJ0B9q0qKveLbLnC2DLEE6liTJ5z5+VZzt87LwzEBCSQqmIzQAy5jBPIGfKJ5VNGMvBiU7wA8gqkaaTqJ5RR3r+ZSr4d2DAhhBggiDprpTo4kpXa80Lc7XBnCOI8XLYTD4cRFtLk6CZe4zb8wRl+R61a3MFhxmjG2WyjYLc8Wkwpyx9agdsOzlzC3M2U9yxi2xkHQaKQYkxG2lRbiWlA7sNJmSSDpPypsMjxJuHPwYvLBZXUt6Q/iGQBIeSfi0+E9B1/0qE2J1pq4aYaart8kuLBjjhHgjY8ExiQrCAWCoATHIZhodNdZ6dK1nZztVZOERHYh0uZMsgyozEEHeIPP901ym3jGEQSIGkaczP40dnEkEkEg9frWWWBMfHJR0rtl2os3ba92Q8gaGcuZS2pWRmEwdQR5VhcMMht3GGfxaKGy5srCRI+AbDMPwJit74xufn5zSHYGZPLT+eVHDDsKkDOd7zuCdrrDtZAB2aQSJ1VCBPOIpzjN9O/tn9qhS4NDLHMqq06aCG/GYAridjH3IEOQZmekHSOdTE4vdAVO8YgwsEyI05H0FTsYRT2UWpydWaa1ctDQht4+MCfTw+XKaev3baqWytoCfjG3P7lQLaKYJ5EnfmZH509eVWUqToQQYnnXGlW0d2N7ITMuhgxAPxD2jw6092ZzDEsUUsBb1GZT4WRiOm2VSRvIGkiodyAANRAAE+WnOqq5xR7DnIfiUA6A/DtuP5k1rwxcm0lyMmdpY7YXD7jpiDcByjPcBJE7hiRl66j03rccb40HsYO2TENbDAGZCqAGA6+/3a53hccgPiJiZ2189vU0i7xQOVB0g78tevl+Vb3j2mr5f4OappLiW3EeIkXxcXQiJB8hz+ZGuv4VKwGNbIXQgOJ565ZABJ6eI7fSsrev5jvpy8tdB8qcTEFTIP8AA+tM2I0kApu2dbxva49/bdjARHlRp8QUCfMFhrHLbasfxrtBNy6ylTnMAFZKgiSoJ22jTbeZrNHFsVeTso3G3jT+NRu+MDXrvznr1qo4oLkSU5M1WP4gV4VYtM5Vr1xm0z6qGyNmI0IIA01nzqj4GbeY7lpuaR4QoQlSCdSZBEdIqHbxjmBmMLGXoIJPh6akmnsHc8Z21W9r5m05oopRvzBl8RLu3wCxQtE/egHYTtymfpXUuxnEM5zuwA/V23bc58oYazr7Vxs3eXlUjCY11ZSGIy6jXYL4oHTX60OeCyILE9g2Zxt86ScuYbt92NTvvNWPZTiGRcUT4vs4yszHdgCRMxAzGY6ToKyF3j2Ky/8Aab+gBPjfmLZA30+Ool7iV9QXFxyDM6kghjInkf8ASsuLSyT3s1ZNXCUWlGvI33+0pODNpRLZiGOkAFpGXXVdI8veqTjSp3qbiO7YehdF25+k1mbfHXW0UUDUyTlk6bamYphuIPcDu24Rfo6a1pji2Z7RmlO40a/A9scSsW8+ilgepB01O+0bbaVS9reKd/iDcUkAqog9V3JHrPKqOxeZToJ186fF12mVkHckTqNYkim7EUuAO3Jki3iAxsgGCJk6dCdRVnhuKOGjMW10PSeXzj5VRBXkZLZJH9ltNOgp2wz2mDd2ZBBEhhqP528qHs0o0Epu7J/F8Uj3czKcxILanWBB3neBzqTgeIBICO1sKQwjecrAMCZjRmPyqoxZLNnhpOpJXL4jqxgb6neo7ljHhPt02/n1q4pcKI2+KOpYftuMz5E8VwHMSo+LXKVIbQfPU8qZ7NcauBrqgd535YvmugZTDZih2Y8uXLlrWG4XYuswOQwGBaMoPhaTI0NTbXBMYTmSyytvOdBPtP8AMUMsO0/hRFkribv9MPBmuYZXtme48ZGmqwAx9QCD6Ka45YvSOka6Ctfex2NRStwTlgGWBgEEAGD0mqe/wDEAZu6hf4nSeu/PpVxwyUdmuBUpRbu+JVE6+xpE1LvYN1JBgEDUSPyOtRCKFRaJYgnc0dowKkZJzHTYgDXyE7UjCAB01+8p/wAQplUhO23voSRpp5fWk936VcHCz+sjOo1gakwe9UwdOmntValgk/EuzGJP3dOm9DGcQkpS5BW1inrVpiVMcx768qn4DBEd7JXW0QN93K5TqP50p25hSbOGQuAUu3+u8o0DT+yd6S80VKvXCzQsci2sYdwgaJmdt9DBmpFjCuzBSCszqR0BP5VEs4ki0Fk/fOm+pJM+WtWCYllMyee8xtHWuZkcFkXTn+zsQU+zrn6ogYiyVJWJidh51neLLDaiOk6czNaHE3SYeYltYkaxH5is7x9CXGuw5nrW3S08vw95h1NrBv8AW8qmIBII1H8+1BACdv5/maPiLE3GY/e8Xzpdhfsrh5hrfsDn/wBK3nJb3WOrGXYTyMVLs3Bm8S6Hy203FRe7Bt2hIXMbpJMxpET8qmcWEX3M6ETp5W9pG+w+dTaVk2v2FhbDXWNtBLNoo2E5l51FuWyrMhHiVipA11Bgjz1FPcNx2Qlt4MxMSABIkbbRPnTS4jPdLKMuZw0chLgwDziqviMsJvT18hoNfnVvgeE3Dh3xfh7pRdTfxE5CNvRutViI328KSCCBAOv2ikH6Vb4HEsMG2HOHfMTeKv4hANuYyRBkiJoXK0XGrKZMTA09asuCcP8A1nPmurbAgElWczvsvkOtVSYK7I+zcCJJyNGg15e3lWhw2A7qyvxEvctkgxE6iFgazQZsjitxowYFklT4Fvi+F5g3++gs4ysO5uAZYAAmSeRqmu4JgrWTeAXwwMtwjQeQ6x8zV3dszcPxRkUbj94np/Z+tIxNwr4gW1Kkax0Okciban28q5+PVtNKl9zdk0keNvzXfZksLdORkkxJmDoYn360rh9p7pKCCxAAExtlO/tUzGBLKIFgEh2zEa/F5DXepOGTu2ssDblUBO8MS7cwvQdK7LyQeOL639jiqE1lca4MbwdkBoYfCYPqNDt6VdYhUOgjWCR4tdIB+lQLSDMS1xBmJaBnI1M75amI9uZziSI2aZg7aRvpWh58SjW0gVgy7T+Fgw15Fe20/d8QjmQdR1P41J4dcVo7xm+JmXUzJzAR5nX5VVXcXaXw5hKmToYBMCPPf0EdKVhbtuY7xSQGgAN6zqB56eVKWXG6toZsTptRe4a4zaQEnxagxJn51FFpSi6BdTz2ggD8KnGxnLFroICnLAYQJBG49qZtcPXIfHOupAO0MTAOvT5HrSnqMSbdhPFk4UxzCJdYBrdssiqMxGyk7sYMn4fpWs4ffzMFJnKNdtZ2BP10qo4Tjrdq1dSSTcVFGmkgEa/MVG4bxBbVwsSSMukKNz77UzFqMVttkyYMu5JM0PEL6I0MqkeA67AFoP8AGo/GMU4skoqmdNYMAjmTVZxLiq3mBEiOoGxgRv1k0xj+IobbKVnXTQSBHWd9B7UXvGPf8RXu+S18JmeJCTPXkTMf6a1BYxy+lSrj5t9JOwGm3SdKYeeTRFI24tjHiko2+tC8PjvhzqXIGUHOVhP3fIf69airaM7xt/Irpy8PsH/wxDPk38NKe/ouz/8AbLfzP8Kx+8xXILsn1Ob4N0W4TcDMpnQEiTqR94E6xz6709+u2O6yjCxe1+0F58kZtR3Ta7afH5+Vb69wSyUIXh6oxGjq2qnkR/CmsHwmyPA/D0uMAJYlsxMCSekkk1fvMegSx0rUt5h04jA0t+IwD4jELMD2o3xhI0TxBiw15mQSddzXQxwbDc+GL7Pc/Km34NhOfDCPS5fHygaUtZcXT15ht5Hz9eRgrHFiqxkn35zr7TtS8Rxq4fgRQPMkn5CIrbtwjAfe4eR/++8PlNJ/orhnPBsPTE3PzNC5YG72fXmEsuZKtr15GHfihgDKGEKeaw8678tqYZzddMz93JALToqzEmBLQNfY1vf6J4WZ/wB1uCI2vufPmaI8H4Z/9Ne/9Zv40cM2KLtICTySjsye45+mFk/toBnxeKJ8xANTbOOYZUL/AAxBnY8j4oiJJ3rZ2uB8M52MRPld8/Ojbs/ww/8AysUPS4v8KY9VCW5/sXHG470Yy/xt10Us0dTAHIQQTIiR70leM3SBM6k7PrpA8Q5CI3rZHs9wzmuM6Hx2/blypQ7L8Mic2NHvZ5+1D22L1Yf9Tr+DGYviVyB9oxOh+JjPX57H0pgcUusRL3NdPjY+R+lbk9leG7d5jPX7H2+7Rr2R4d/X4sRtpa+vholqMS9MprJfH8GO/pZokM5ggQWgz5CZOgj5U/Yx2ssxAyk/EJHQbmDG061qf9j+HcsRih6rbP4LRnsjw+T/AL3iNiT9mp25/DtQSy4fVhqeX1RkE4naJIPe5P3dATO4kSAJ1qMcXovh0klfGpbbQlR8OnWtuexOAH/e745fsgd/QUX+xOBO2Nvf+j+HnRLLh9WU55uv4MxgOMKhLsuvhAUHVhJnxR4YBnYzR/0yr6ZLhHh5bkAjl5n3itG/YjCcsdc98OT5mYag/YXDD/xBo21w7z7660t+7uW1z+occ2dKr/Bj8Yz3cjKnhQmAQZbXMdCNR4eU/WpCXM7LOVCANWYZYE/e+EbnQkfhWjXsVZJ8PEVExM2HXbzz05dGGBa33KO6yM4QSQgJJnzimPLjpJIBOabbfEzeNx6AlbaFyIm6rfZ7bAQAus6kx0qUFJso4LNcdmVLaKbjEq2bcaAQ06TV9w+/Z3t28txVYmAVICAuYI2gL9KRjuI2vCuQHNDeISx1XUMwkDwnpMUDnje6g+0yc2YXEhgXUyGmHBB0jXXprNM2rpQ5pEwRuOY/1rTXrKPcCMy2rTSXEP4t4lVJJJIGsRpNU17hYBOW4rARDEFSYHTUj8a0KcEqM72rF2eM7zzXLEHqD01G9OPxUKgA3M6npqCPefpTNvhlzkyr7kSKU/CbrbsrHrmJoGsI3tcj3sl4bGqcsHUmRoeUzrTP6xJGXXrpypleE3RqpUHyYikvwy9EGCByLr/HWqUcaugpajI2m169Mm28YgYhmA+VC7irLSpdR51XDgl391fe4g+Ut9KWeD3iAMqkDbx2QdfRsxHltv1quyg+b5fYtama/tXP7iMS6KuUMCd5+VQS4qf/AEDf/cGn/wCS19Bm19qSvAcQ2otH5oPz+tOjFLqJnlnLkb1v0k4QbW7xn+yv5tTdz9JeGO1m9/g/91cwAEHTWdPSl2bjLMAeIRsPpVLTxFdqzpi/pLw/9Re/w/xpjDfpDw63Hc2b3ijTw6fWsVYuWR8S3XJBzQyrBnQr4DOnnTOJvAkd0jAc8xDE9DoBFH7tAHtZHSh+kzC/1N/5J/76lp+kfA7EXl9UH5GuUvbcgQGJHUdNojbYUt8LebXIfkar3eBayyOt2e33DydbrCett/rAqwt9quHv/wB5tf8AmOX/ADRXGsNhbyiMikb6zO3WkW+HXZmQPUj86H3eAXaSO4ImAv7fq1z07tvwpt+yuCY6WEHPw6fhXGLPC3J1KH1g/nU61gsQnwP3e5hC66kkzo3nHoKB6eK5hKcuh1K72Ow33cy/8pH1E/WoPF+xhuwUvZSMv9YshYkEq25jeOdY3DcS4kkRi3P94Z/q4NXOE7VY9SC/dXBt8DqT/wApj6UDwRTtNeYSk3yF3OyF1J8LvMbXmbbpJQj51XNge7Pd3GvBtT+1vJpPqy6bTWmw3bI6d5hyP7jZp+YFWWG7S4AtmYrbuHcvbhterAHy50t4+/7hfQx2OtIti2f1i8mV72ZgVZiALWUEjKzAS0EAnUzyqFbZZcDFXDFtiGe6VGYyB4WQGRod41rqJsYXEja1d9CrEe41FUmK7F4TPnQG23UQw+Tg0PZuiWc7uX3gBcbcDSFbMFK6/EwZCZWpiXWjFRii4W1mtkZTkm/aQFjpJh2021nlWoxfZByZCWLsetl/YrpNMtgmtW74uI6Aooi6i3E0u2m0KeJtjp5T0oXfNfj/AARIxtriOIz2FGIZ87KHGVdJeImNNOdSMVicel3KjZge8KgKreFWAkxrOo+dWHBrjk23tjKgJziy5IOsCbT7dYEmD6U3fEu6KbSmJUur2L0sxJUONGjT1nyq3JqVUvXryJW7iFax98NYRmZmuG2WkWxAdirLlgMNATNT+L8WNi45cXSiu9vLlSWKnw3A37pUUeILrcsiLiqWVXLoLyQASD3g8RaYE9DPI0riVu4Te7kB2F24ZtXFYglzIe2/OJEdaqOZKm4xI4PerZUYnjjDuFJP2gDkwuzF1CgAdVBnzNT+E405iRBL27o84ZHG3XWo/F7KFsMCFJ3IcG24A77eNB4uUbgdabw1oqMpADAMsnbUH93ckaerCm7UJxW6gUmm95LtKwY6QIYf+VlIMaeZFQsXxEi5ZZfukKNTlhV00jxD167Va8IRe9AuTGW4J1j4Gg7ehqg7Q2gDdET3bqFnyyjSKLBj2213Ni8+bs2lXGvyHxDFu8KxEKRAVVUCGn7oGvLXXU9TSsHeUzod25ecVGvEzqBv0giHnTrOo19qY4biftbgYhQsnxERvy0/OhknJeA1OmXiX+YBj05fKot5mYEhgPYDaoN/jCLIVc3ny+oFVv8ATF6MogAkxAmT5VI4mRzRoAgA3G4B9T10pN/G200LoI8wTWfuq7a3bhE6kMSD/wAu/wDhqTi8PhBb+wN93mC7oiJpvlUMzHl6fSjWFf3MpzfJEx+MYcDQu3WBH41FbjlsbW3I8zFVn6uejH0BAoxZPPw+3570UcUG6Bc5EocZI1Fs+5/0of04f6v6n+FItYNYL51gb6MT+FWGC4Et5M4eNxvG3rTnp4JXKhSyybpWUYpVChWoSSMNV1Z2oUKphxHhUO7QoVnyj4Dlrl/POlXPjHpQoVnGk/h+1T2/I/hQoUmfzDY8B07fz5VFf4vc/wCUUVCqRbDbYen51Dv/ALP3/OjoUx/MLXAh2/2g9VrrWF/Zr7fhQoU7kAyda3qU2x9D+FHQpOTgEjk3E/8A4iv/AJvxrS9pf2R9H/yGhQrPn4xCjzKjsZ+0b0H4iqHjn/bz/wAR/wA6FCov5H4foF/KaPtD+xX+fvGsrwb9lb/vD/NQoVWm+V+Jc+P0Lg7+6/jVPx747v8AxE/zrQoV0NF/d/5Zh1fzx8UR8T8XuP8ANWcuftD60KFLxczRk5DxrScO5f3F/E0KFW/mRBPDf2mJ/wCLc/66qE+H50VCm5/44/X9C4fM/oPr8NRG5/zzNChSsHz/AFCn8rLDhHw3P+HiP/4PScD8A9/xNChWl/NLx/Qtf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xISEhUSEhIVFRUWGBUXFxgYFxgYGBkYFRcYGBgYFhcYHyghGBomIBcXITEhJSkrLi4uGh8zODMtNygtLisBCgoKDg0OGxAQGy0mICUvLTAtLy83LS0vLS03LS8vLS8tLS8vLS0tLzAtLS0tLTUtLS0tLS0tLS0tLS0tLS0tLf/AABEIALEBHAMBIgACEQEDEQH/xAAbAAAABwEAAAAAAAAAAAAAAAAAAQIDBAUGB//EAEsQAAIBAgQDBgMEBgcFBgcAAAECEQADBBIhMQVBUQYTImFxgTKRoSNCscEHFDNS0fAVU2JyorLhFiRzksI0REWCk9I1Q1RVY4Oz/8QAGgEAAgMBAQAAAAAAAAAAAAAAAgMAAQQFBv/EADMRAAICAQEFBQgBBAMAAAAAAAABAhEDBBIhMUFRE2FxkfAFFCIygaGxwTMjQtHhFVJy/9oADAMBAAIRAxEAPwDlopaikilrXZRz2HR0VKokAwwKUBRClCiRQKOgKMVYDYYFHFCjFEUCKVFFR1ZQcUKFHVlWChR0KsqwUKOjqyrE0KVFCKhLE0KXFFFQliKFKpJqi0FRE0dKQ6H0/wCpaFugkNmk0o0VQgkmiozSTQstANJNGaQ1CwwjRUKKhCCNINKak0ISAKUoogKUBURGHRihRgUSBYoClCiAoxRAhijFCnLNrNm0mFLekRrUk6VlJW6EijFFRijAFUc0mgx0qyizxPAsSnxWLsdQjEesgVAIqfd4xibbvkxF5YLCM7EaGPhMioN3EO5L3GLMdSTzNIw5ZT4r8mvU6eOJXGSfg0/9/YTR0U0JrQYw6Ok0dQqg5oTRUKhA5opoUKhATRUKFQsFOWTo++qx6+NW1+VNE1ccFGDuWbr3LzoyrIVbbMG12LDRfesWs1McMVZp0+F5HuKU0RFAYhHJKTA01EUDWnHNTipIVOLhKmERSYpdFVlCCKIilGiqgkxsrSSKdNJIoWgrGyKTlpZFFQhWAClBaIUoGrRTYYWlAUQNHRIEOKMCimhNWCxVWvBbcrdP9kL7GSfwFVM1fcHw7G0IHxl/kvdj+NZdZPZxeQ3ArmUYo6ViNHb1J9jqPxpE1qjJNWJap0HQfY0JpVoSwB2JA5czHPSrcklZErH8f+1uf33/AMxpmneI/trn99+c/ePMUxNVCScU0SaqTFUKKio7BoXNCaRQqEFzQmk0KhQqaE0mhUIKFETR2T4l9R+NJYQSKG99BVusABJAAkkgAeZ2rpvZfg+Nt4XEpdshGdQFBNgEkEMfgYjaTrFc2wQJu28oLHOsAbkgjSu62+JWXBXOJIM5dfiU29DG2h199q4/tZRlsxkdP2emlJo4nxvh2IsXCMRa7smculsSBv8AsyR8zNV81sv0nYrvL1sgeEd8Af7QeHHsfxrG1v0jvDGjJqVWVgmimgaKtIgFEaFFVFoFJJozSTQ2EEaTRmiqgkAUYowKWBUKsSKUKMUdFQNhUcUdOD4D/eT8HqcCrGqvcBjCttQFHITrPhfPOh8/pVHNXeHtsqCW5KdGHOWA+LSPzrle2E3iil1/TOn7KlFZW5dPHmipxVzM2aIkA6eev+ntTVScXbKtDGTrrM8zz+vvSsDhDcaNgNz/ADzrdgko4It9EYtT/NKurIlabs12fa5ctcmuL3iTGUANuZnXQ6Hy3mjThyjKFt6lXbMddFBmZEmfKnlkQZIgaAGIjXSK5mq1nbxcMTrr4DsUFhanNX0C7SdnHS6ymDd7trzFSpQgatEAQZ0AHKKywrQXGLHMWYnaSSTG0TUW6id4bWT4VVi22jkARz3otJqXgioZHfT15EzRWZuUFXUqqFSMbhch01B2/gaj12YSUlaML3AoUIoURQKOaBWI8xP1I/KiqEBNETT2Hw7OHKgnIhcxyUMqkny8Qpg0Nl0absp2du32Vmw95rJP7RMnppmPIz8qj9peCXrDMxw91LU6M4XrEGCdTXVf0bJlwNgAkgqzSNgS5Mac9T8jUL9JqZ8CxJKnwtBM6hgYrh9rP3q9rddV9TsdlDsOHL9HJ+z5/wB7w0f19kfO4orv13H2EBLEAC4lk+E/tLjKqroOZdddtfWuN/oysB8egIB8DnZTtGviBrq93EYVLfes8Jn7uYjxhyhEQOYNM9oT/qJdwGhjUG+857+lwjPYiPixIMaag2t/mPnWAmurfpNwiLhrpXdblobLoTB3idvPnXKK26KV4l3GXWRrL4h0RNOYW3mdF6so+Zpu4sEjoSPka0bS2tkz7O6wpp7h9rPcVYmSdPIAk0wateytoNfk/dVj7nT8zS889nHJ9weKNzRTzRE09jUy3HHIM0ek6fSKjmjTtWVVbgE0U0DRVQSQ8BSwN/Kr39XNmECNMSZUgmeZq14FwxcUXW8HChZBAOrchtpP5Vilrkt9bjWtHu47zGzU3D8LvOJW22X94+EfNon2rouG7KYdBKrcn01jrOWamJ2ZskiRdYdSx6dI60r/AJfFyT8mWvZuTm15nNf6IYGGOsxlUaz08UH5A1f4fhQs2HDrq7W2Cm4wbw5xq1sqR8Z0+YrY2uzttQctplJ6GCestM/WofEOCooUIt3Md8zZpmZiW8p9qBe04T4p+Qa0EoO00VGF4VhyoLpcSZ2vO4mCRqSd/Oqy5gwXK65PsjttlTX2DaTV7xXh/dWywzoQEMyRBnXUdRt61l+7cqftpOYay+2YsRqJMzNY9RqFma2VuXXqPji7NfFKnfJ8ifwjhdu6zrdMMXZlEKdDlmZ/tBhHlV4vZxF0RgBrAyfwYTWc4VaZsUiPdLAz4czGSLZkgeZBM771qn4NLqO8fZeZ0mDr1ANPx6nGoKOS/vQDwSk7jT8iTh+FWguViyGR4wRl0nSCCFEkHXoIJ1qRc7PWpTUSYEZbZzkSx+5uRyEaCag2sNdXMReOkQDrO06kz1pZe8hUrdSNTlO3MbToTJ1BrDqZqNywz+jX7o1YcVqskBpuAIbj6c2lQqBVLBoA8JOkSNfuiZ1lv+gUyGcx1EMTGmukKoBBMH2q6wbAJcUspbxz4tzuGnfYx/IqS5XKniGjQDpGiyBHOD/Ioe1nut/ZBLFDkjMXuzSHKIGoEg5zOp1HiGXSB6+tVvE+ytpVuuCRlViAAZB0IkljOnkNxtW9SDcB/eVPP4yZy9NYNV/F8Nmw11QTmM67nVwHzfL8K0YNVlU0tqlav14Ccumx7DqO/ecywnBLl0EorEDfRPlo9Kfs5iB90/8AI5/yqa3WHVrdsIluByOnLedd9akLecfEsRvvy32rtPWY2/hyKvoc1aRpfFB39TmHEcI1ruw4IJQmCGU/tH3DAEHntsRUezaLsqLqWIUDzYwPxrpq4nvJDKrJJEQSPQyN6hX+CYfOrrZKMpklSwgjYgRHSmLUw2eKv6CpaaV2luKPhHAryjEKysGKXEgSCwRS7CBvOVdDziqLF8Mu27a3XUhWYqDy0VWBnzDaehrquExioiDu2zqMpuMCxYEAE+LYwBVbj8CMUlnClxbt94AIBzKqLEMcpVCRoDqNtN6xR1c45HtLc68DS9JFw3PeajsfgUt4PDgG5BRHI1IBcSwEDaWJqL2/wS3cLdzNcGW07gagFrYzLMjqBV5w8LZW1hw6FrdsKqlxnKpAzFY12GoEamqvieHuXScK1+2qurIV7q4zFGEEd7mChyM0adNDz521WTb7/wBm/Z+DZ7jm36LJ/X1jfu7kaSOW+orp17sx3mH/AFZ7oI7xrubIQczOz8nGxb6Cs32R7HnCYwXu9DKQ4CZSCAxEAtJmBpPOuiWzWnVZI5Z7UegnT45Y4bMjn36TbLDDX2ZwQblkwFIgggbljy8uVcjrsv6TEnC3v+JYH+JP41xoiuhoP467zFrl8afcW3BOHPccBFLN5An8KZ41gDabUEE6n351q+zfD+5tLjLmKawHkqEk3CSDoigQZ19KoePcMbulxQxPeAlVdSTnVis5XU7R9a5kM+d6u63XRsnixrBXdZQGtTwhktYTvwha4CZA0kM5TVgDqBJ9qy6jRttv+pRp861vZbE/ZraNovpcaZ0iTlUqREZhoZ3atvtLJs4b70I9n4lPLT6X9yq7VYdUKZdSGvIxy5ZNtgAfPQiqGrvtLi+9KHKVguCCxaW8JZiSB4vhB9BVJFO0MnLBF+P5FayChmlFetwk0VGRRRWgQjp97CWzcUd0sGZItnU6kZmB8IgRPORzNW3ZayqscoAY2yT4Sp+LmCdBtp5VGGEYfdX3H8BU/g1h1uMxCxkI0BG5B3y+W1eZnHDGPw5LZ6FZJydOFFsMU2QtmG515RAiem9P982cLmGxJHtuD61WCz9iUldWmfFHxBo+HyqaR9sGkTlIjxc+e1ZLX/b7jafT7CxfOVjnEAgTG2moOnpUTjL5RbYsF0BLRpqDPLnSwg7u4M2jMTMHSeVRe0drOipOUMAA0H209vrTcLjv38gJ30KrthccKlsgFWBzbzNuQD4Rt4ln36TWTbDgLIIC6xIfy12818pJ8qvO3mIF17arJZZJAVoAuZWGsRy5Vlb2FvZMq5g/7+U5fWInrypbnLgmOWnxTVzjbJtl2tYizcVQWBXIQLmniIIIJ10Yj0+ddSDvnG0eGes7aa9BXIFlb1t2RgqkZtJ2uK2gA6A11TB41LzpetkFGXwnVSdZ2YCOY1psZylG5MXPDDG6gh4O4VvCpg6AeTxqT86W9xvD4QdDJ5dRGk61GRvs7o0ku8aj70Rv5g0pmP2PllzaryUjrrqKuXOmAvAkR4rng5GDGvwzppy296bYLkU9yPiGnqDE9NudKt3IuXCRoB1XkPFpPpTDFv1cCDmkgajcMxGs9Iqb74/jp4FbuhI7u33i/ZLqFOwgQYOvM6cqZ7i1kufZxBblvlaDA3qVecm8kTEN/iBy/OmO8JW98W5A0O0j85qK+vToW6Ce3ahfA2ubQHpB69DSb6WwLhAaQG1zGNpj5U611otGGklM2h/dGafeovGL5Fu9voNJB5qwOvqB8/OpBNyS70RtJFN2Xu2nDDxxnYAS07CNPT8K0LWLeZ/E0x66R6dKwHYbGOHA18Trmkci0En2roi3BnYGIAX6hgZ67CnarHs5OC5cheGe1DiRzh7eUeNssnkNTA8ulKu4dPtDnJIVtIXaPTpRpfGS0xyyXUHbQEwY6ULl1fthpos6c5Rt+u1Z4xVrcuK5DXJ097MnwTi6IbCo83mOGQyQXClxKkn4oRiNOs6b1v8AEta/WkQznZWughoH2bIsQN5zfTzrmXYYrir5RlFsW8NeGa0qo7SbYHeMvxEakTzJq3wva1i2ILWld7C/Zs++W1AaXCkiSA3IVrnp3Byvue/7GaOVSSNdw/FIXXX+fPp71d27q/vL8xWA/R32jF+01t/2ytsCwzAfePQDn/rV+t3EHELbCnu3VibgbYqdVZTrqDpqdZnzp3GWy+Ie6StDHH+FnF4hUZx3IlmXXxtCxt01+flXN+3/AGdGEuKyEFHJEARlI1E9ZB6cq6J2jsYk5f1S4veh1BFxmYBLkqWjNyI5zMHnUXGdmvCDcZsQBGc3SGOYA/aIreFd9UiCAP3YOjT6hQnFt/QRnw7cGkiD2V4ULgwtxmg27FuFK5gZBbUSNIWqD9ImBFls6sW/WILCMo8PjUgD1O551ucFg+7yKispIkRHd5QMuin4QJ+FYGtUz8KxGKxATEWVVcOsAhpS7mBW2QsSpgSTOhjQ71ccqhl2m93r9lzx7WPZS3lR2U7HpdwhuXCM1zVJnw6GM0A5tATyqPhTfsWmX9btQpyhM6WXi2zLHeqCVA3hxJka71vcJhyqZLSQE2Un7wUgqDygNE9azOJwxTDvfuYZmR86uhgP9oQjtmRiFXKG2LHUajWkajJKalv5+PkNw44xpVyozXbMi/csJbZW8FxswILN3dm27s4Gs+FhJAJKMetY2ujYe0uHt5rCW2sG28O1wC79oukAnRV7y8ConUb6CudLtXR9mzTx7C5f5Zz9fj2J31/0JoqUaKugzEjvl3FMGidApJ6n4Y9NzSreIJcprHd5pnqYisXw/tSLjg3CPhChgYBJCzmERynyitSjai4ASSuWQ2hUbbDqa8VH4a2j1D38Bd7EqmHa6VEAtmGscgaruyfHv1q5dRlMo12CZIySQuVgMpAErvOnvSO0zZMM48KjX4nKid9IRsx20isT2JvpZvrcYnKxexnzMqhhBHeBoy6N4dyQ22mj4KMotoXJtNI6qtzwXGgSrkc9cvX61V8axfd2rbkrC20bUczoDpsNelTxaOoB0bXdiCTrO9UPanBZcO6ADwqAq5nYBbZDkAMTsAdTV4skUnuJKDbSMn2yx6Pfu3LD5lyeE6/dXX4tdKq8bdORgphpVRyOZogT6EU4rAjVEOh3RT6jbY9OdOlgfuLv+6u4G+2/n6Vlco2mzoKMkqXgQ3uTlggkGTOxFtwHkHf0510LsRxKwy2MPm+1W2sjxbqzZhtGkTNYB4P3F/5VHxnb33PXzqw7G3iuNDjTJauuYgEgQNNDzcGtGFxpoTnTatnS7eQpd/ss2YAidGkE84Ou/Q0MToU0nwOwEgawp9Ni2tYXs12rFzG37b+HvQAmoGlvM2Ukjfxsfbatri7oEXXcgBWQHMgXxga6iC3hABp04xT3mOLdE+3aBe5vPM6c0gR02NMlF7kNrEgxzMZl1PtWbudqrguZVgF2AObLMZDGbbKYDfSnx2mBuphipggEEZCNzvOlU4xv10JbNHcwyi6o5xA6eEkz6001hcl2J3aeoOaYHIQIijOIbMGMz4gPCsefPzquxXHLdtzYZjmOZm8I0hQxkg9Iqoxj+C22WL4cRb6E6b65gCJ5+dVnadglm8Zkw2m26EiPcTT6cattaN5DmS30QkAhQOUkDTcDTWuV3O1tzEi6rCC7M0zJggqABA0EnkPQTT9PhUpp94rNl2Ylt2PIF1JJgsB5knT21rpptEs/iMkDTWBK89ddQTy2rkXA8QodAzZArKQYJ1nQRXWLOK3ggkhdYPKQNv71N10YKadi9LKWwReJXxbGHU3cpu3VRSZOaRJGhETETrGYb7VNvA/a+L7raSdJUn8RXKu3vHlvYk21mMOUtrDR4pJvMOcyoXyKTW+4FxxcThjfJAzLlfRvCyqynUDXefQis6xqNS70O29q0U36PcLktNedsq3PCjblGUNESOevrsd4q94Zg8L3t9u5P21pFKvaWM4LglQdswIlYA8HmKrrWDNnB2kt3FPc3ReDMrwdGUArE/e+lVvDu0BW8RevLcW6xARUuDxEIoVZBhdJj+03WtOaby5fgdp8ROKChj+LdRR4Hh/EuHOuWAGugZl8SMWEAEkAgNPMDbyrrdmy4uCGMwQdTpInr1ArL9tUvYiwgwyP3iXEuayNFD6qYiZYHXpVJg+2OLw1t2xc94HtxmVc2TcghdwwUgGNC0kxV6mHaRU91roVhlsNx30ba1jVe4EW6S5NxTuJNkgMCR0zfU1OvYbUgtJAB1J2MxPX4T8q5/8A7SYcX0a1dctmuv8ADl1vkEjX+6B71p8Jx3vNXhGc5RJkkCY09SfrWBLmzX4Fz3H7LrlMb6cz+FKyBHJO51mTqBp18j8qzfGe2GHwxVLl6XUEZUDHfaSBpUrhvaazjVDWpzLKnMpAJaTAJiTAJ0B9q0qKveLbLnC2DLEE6liTJ5z5+VZzt87LwzEBCSQqmIzQAy5jBPIGfKJ5VNGMvBiU7wA8gqkaaTqJ5RR3r+ZSr4d2DAhhBggiDprpTo4kpXa80Lc7XBnCOI8XLYTD4cRFtLk6CZe4zb8wRl+R61a3MFhxmjG2WyjYLc8Wkwpyx9agdsOzlzC3M2U9yxi2xkHQaKQYkxG2lRbiWlA7sNJmSSDpPypsMjxJuHPwYvLBZXUt6Q/iGQBIeSfi0+E9B1/0qE2J1pq4aYaart8kuLBjjhHgjY8ExiQrCAWCoATHIZhodNdZ6dK1nZztVZOERHYh0uZMsgyozEEHeIPP901ym3jGEQSIGkaczP40dnEkEkEg9frWWWBMfHJR0rtl2os3ba92Q8gaGcuZS2pWRmEwdQR5VhcMMht3GGfxaKGy5srCRI+AbDMPwJit74xufn5zSHYGZPLT+eVHDDsKkDOd7zuCdrrDtZAB2aQSJ1VCBPOIpzjN9O/tn9qhS4NDLHMqq06aCG/GYAridjH3IEOQZmekHSOdTE4vdAVO8YgwsEyI05H0FTsYRT2UWpydWaa1ctDQht4+MCfTw+XKaev3baqWytoCfjG3P7lQLaKYJ5EnfmZH509eVWUqToQQYnnXGlW0d2N7ITMuhgxAPxD2jw6092ZzDEsUUsBb1GZT4WRiOm2VSRvIGkiodyAANRAAE+WnOqq5xR7DnIfiUA6A/DtuP5k1rwxcm0lyMmdpY7YXD7jpiDcByjPcBJE7hiRl66j03rccb40HsYO2TENbDAGZCqAGA6+/3a53hccgPiJiZ2189vU0i7xQOVB0g78tevl+Vb3j2mr5f4OappLiW3EeIkXxcXQiJB8hz+ZGuv4VKwGNbIXQgOJ565ZABJ6eI7fSsrev5jvpy8tdB8qcTEFTIP8AA+tM2I0kApu2dbxva49/bdjARHlRp8QUCfMFhrHLbasfxrtBNy6ylTnMAFZKgiSoJ22jTbeZrNHFsVeTso3G3jT+NRu+MDXrvznr1qo4oLkSU5M1WP4gV4VYtM5Vr1xm0z6qGyNmI0IIA01nzqj4GbeY7lpuaR4QoQlSCdSZBEdIqHbxjmBmMLGXoIJPh6akmnsHc8Z21W9r5m05oopRvzBl8RLu3wCxQtE/egHYTtymfpXUuxnEM5zuwA/V23bc58oYazr7Vxs3eXlUjCY11ZSGIy6jXYL4oHTX60OeCyILE9g2Zxt86ScuYbt92NTvvNWPZTiGRcUT4vs4yszHdgCRMxAzGY6ToKyF3j2Ky/8Aab+gBPjfmLZA30+Ool7iV9QXFxyDM6kghjInkf8ASsuLSyT3s1ZNXCUWlGvI33+0pODNpRLZiGOkAFpGXXVdI8veqTjSp3qbiO7YehdF25+k1mbfHXW0UUDUyTlk6bamYphuIPcDu24Rfo6a1pji2Z7RmlO40a/A9scSsW8+ilgepB01O+0bbaVS9reKd/iDcUkAqog9V3JHrPKqOxeZToJ186fF12mVkHckTqNYkim7EUuAO3Jki3iAxsgGCJk6dCdRVnhuKOGjMW10PSeXzj5VRBXkZLZJH9ltNOgp2wz2mDd2ZBBEhhqP528qHs0o0Epu7J/F8Uj3czKcxILanWBB3neBzqTgeIBICO1sKQwjecrAMCZjRmPyqoxZLNnhpOpJXL4jqxgb6neo7ljHhPt02/n1q4pcKI2+KOpYftuMz5E8VwHMSo+LXKVIbQfPU8qZ7NcauBrqgd535YvmugZTDZih2Y8uXLlrWG4XYuswOQwGBaMoPhaTI0NTbXBMYTmSyytvOdBPtP8AMUMsO0/hRFkribv9MPBmuYZXtme48ZGmqwAx9QCD6Ka45YvSOka6Ctfex2NRStwTlgGWBgEEAGD0mqe/wDEAZu6hf4nSeu/PpVxwyUdmuBUpRbu+JVE6+xpE1LvYN1JBgEDUSPyOtRCKFRaJYgnc0dowKkZJzHTYgDXyE7UjCAB01+8p/wAQplUhO23voSRpp5fWk936VcHCz+sjOo1gakwe9UwdOmntValgk/EuzGJP3dOm9DGcQkpS5BW1inrVpiVMcx768qn4DBEd7JXW0QN93K5TqP50p25hSbOGQuAUu3+u8o0DT+yd6S80VKvXCzQsci2sYdwgaJmdt9DBmpFjCuzBSCszqR0BP5VEs4ki0Fk/fOm+pJM+WtWCYllMyee8xtHWuZkcFkXTn+zsQU+zrn6ogYiyVJWJidh51neLLDaiOk6czNaHE3SYeYltYkaxH5is7x9CXGuw5nrW3S08vw95h1NrBv8AW8qmIBII1H8+1BACdv5/maPiLE3GY/e8Xzpdhfsrh5hrfsDn/wBK3nJb3WOrGXYTyMVLs3Bm8S6Hy203FRe7Bt2hIXMbpJMxpET8qmcWEX3M6ETp5W9pG+w+dTaVk2v2FhbDXWNtBLNoo2E5l51FuWyrMhHiVipA11Bgjz1FPcNx2Qlt4MxMSABIkbbRPnTS4jPdLKMuZw0chLgwDziqviMsJvT18hoNfnVvgeE3Dh3xfh7pRdTfxE5CNvRutViI328KSCCBAOv2ikH6Vb4HEsMG2HOHfMTeKv4hANuYyRBkiJoXK0XGrKZMTA09asuCcP8A1nPmurbAgElWczvsvkOtVSYK7I+zcCJJyNGg15e3lWhw2A7qyvxEvctkgxE6iFgazQZsjitxowYFklT4Fvi+F5g3++gs4ysO5uAZYAAmSeRqmu4JgrWTeAXwwMtwjQeQ6x8zV3dszcPxRkUbj94np/Z+tIxNwr4gW1Kkax0Okciban28q5+PVtNKl9zdk0keNvzXfZksLdORkkxJmDoYn360rh9p7pKCCxAAExtlO/tUzGBLKIFgEh2zEa/F5DXepOGTu2ssDblUBO8MS7cwvQdK7LyQeOL639jiqE1lca4MbwdkBoYfCYPqNDt6VdYhUOgjWCR4tdIB+lQLSDMS1xBmJaBnI1M75amI9uZziSI2aZg7aRvpWh58SjW0gVgy7T+Fgw15Fe20/d8QjmQdR1P41J4dcVo7xm+JmXUzJzAR5nX5VVXcXaXw5hKmToYBMCPPf0EdKVhbtuY7xSQGgAN6zqB56eVKWXG6toZsTptRe4a4zaQEnxagxJn51FFpSi6BdTz2ggD8KnGxnLFroICnLAYQJBG49qZtcPXIfHOupAO0MTAOvT5HrSnqMSbdhPFk4UxzCJdYBrdssiqMxGyk7sYMn4fpWs4ffzMFJnKNdtZ2BP10qo4Tjrdq1dSSTcVFGmkgEa/MVG4bxBbVwsSSMukKNz77UzFqMVttkyYMu5JM0PEL6I0MqkeA67AFoP8AGo/GMU4skoqmdNYMAjmTVZxLiq3mBEiOoGxgRv1k0xj+IobbKVnXTQSBHWd9B7UXvGPf8RXu+S18JmeJCTPXkTMf6a1BYxy+lSrj5t9JOwGm3SdKYeeTRFI24tjHiko2+tC8PjvhzqXIGUHOVhP3fIf69airaM7xt/Irpy8PsH/wxDPk38NKe/ouz/8AbLfzP8Kx+8xXILsn1Ob4N0W4TcDMpnQEiTqR94E6xz6709+u2O6yjCxe1+0F58kZtR3Ta7afH5+Vb69wSyUIXh6oxGjq2qnkR/CmsHwmyPA/D0uMAJYlsxMCSekkk1fvMegSx0rUt5h04jA0t+IwD4jELMD2o3xhI0TxBiw15mQSddzXQxwbDc+GL7Pc/Km34NhOfDCPS5fHygaUtZcXT15ht5Hz9eRgrHFiqxkn35zr7TtS8Rxq4fgRQPMkn5CIrbtwjAfe4eR/++8PlNJ/orhnPBsPTE3PzNC5YG72fXmEsuZKtr15GHfihgDKGEKeaw8678tqYZzddMz93JALToqzEmBLQNfY1vf6J4WZ/wB1uCI2vufPmaI8H4Z/9Ne/9Zv40cM2KLtICTySjsye45+mFk/toBnxeKJ8xANTbOOYZUL/AAxBnY8j4oiJJ3rZ2uB8M52MRPld8/Ojbs/ww/8AysUPS4v8KY9VCW5/sXHG470Yy/xt10Us0dTAHIQQTIiR70leM3SBM6k7PrpA8Q5CI3rZHs9wzmuM6Hx2/blypQ7L8Mic2NHvZ5+1D22L1Yf9Tr+DGYviVyB9oxOh+JjPX57H0pgcUusRL3NdPjY+R+lbk9leG7d5jPX7H2+7Rr2R4d/X4sRtpa+vholqMS9MprJfH8GO/pZokM5ggQWgz5CZOgj5U/Yx2ssxAyk/EJHQbmDG061qf9j+HcsRih6rbP4LRnsjw+T/AL3iNiT9mp25/DtQSy4fVhqeX1RkE4naJIPe5P3dATO4kSAJ1qMcXovh0klfGpbbQlR8OnWtuexOAH/e745fsgd/QUX+xOBO2Nvf+j+HnRLLh9WU55uv4MxgOMKhLsuvhAUHVhJnxR4YBnYzR/0yr6ZLhHh5bkAjl5n3itG/YjCcsdc98OT5mYag/YXDD/xBo21w7z7660t+7uW1z+occ2dKr/Bj8Yz3cjKnhQmAQZbXMdCNR4eU/WpCXM7LOVCANWYZYE/e+EbnQkfhWjXsVZJ8PEVExM2HXbzz05dGGBa33KO6yM4QSQgJJnzimPLjpJIBOabbfEzeNx6AlbaFyIm6rfZ7bAQAus6kx0qUFJso4LNcdmVLaKbjEq2bcaAQ06TV9w+/Z3t28txVYmAVICAuYI2gL9KRjuI2vCuQHNDeISx1XUMwkDwnpMUDnje6g+0yc2YXEhgXUyGmHBB0jXXprNM2rpQ5pEwRuOY/1rTXrKPcCMy2rTSXEP4t4lVJJJIGsRpNU17hYBOW4rARDEFSYHTUj8a0KcEqM72rF2eM7zzXLEHqD01G9OPxUKgA3M6npqCPefpTNvhlzkyr7kSKU/CbrbsrHrmJoGsI3tcj3sl4bGqcsHUmRoeUzrTP6xJGXXrpypleE3RqpUHyYikvwy9EGCByLr/HWqUcaugpajI2m169Mm28YgYhmA+VC7irLSpdR51XDgl391fe4g+Ut9KWeD3iAMqkDbx2QdfRsxHltv1quyg+b5fYtama/tXP7iMS6KuUMCd5+VQS4qf/AEDf/cGn/wCS19Bm19qSvAcQ2otH5oPz+tOjFLqJnlnLkb1v0k4QbW7xn+yv5tTdz9JeGO1m9/g/91cwAEHTWdPSl2bjLMAeIRsPpVLTxFdqzpi/pLw/9Re/w/xpjDfpDw63Hc2b3ijTw6fWsVYuWR8S3XJBzQyrBnQr4DOnnTOJvAkd0jAc8xDE9DoBFH7tAHtZHSh+kzC/1N/5J/76lp+kfA7EXl9UH5GuUvbcgQGJHUdNojbYUt8LebXIfkar3eBayyOt2e33DydbrCett/rAqwt9quHv/wB5tf8AmOX/ADRXGsNhbyiMikb6zO3WkW+HXZmQPUj86H3eAXaSO4ImAv7fq1z07tvwpt+yuCY6WEHPw6fhXGLPC3J1KH1g/nU61gsQnwP3e5hC66kkzo3nHoKB6eK5hKcuh1K72Ow33cy/8pH1E/WoPF+xhuwUvZSMv9YshYkEq25jeOdY3DcS4kkRi3P94Z/q4NXOE7VY9SC/dXBt8DqT/wApj6UDwRTtNeYSk3yF3OyF1J8LvMbXmbbpJQj51XNge7Pd3GvBtT+1vJpPqy6bTWmw3bI6d5hyP7jZp+YFWWG7S4AtmYrbuHcvbhterAHy50t4+/7hfQx2OtIti2f1i8mV72ZgVZiALWUEjKzAS0EAnUzyqFbZZcDFXDFtiGe6VGYyB4WQGRod41rqJsYXEja1d9CrEe41FUmK7F4TPnQG23UQw+Tg0PZuiWc7uX3gBcbcDSFbMFK6/EwZCZWpiXWjFRii4W1mtkZTkm/aQFjpJh2021nlWoxfZByZCWLsetl/YrpNMtgmtW74uI6Aooi6i3E0u2m0KeJtjp5T0oXfNfj/AARIxtriOIz2FGIZ87KHGVdJeImNNOdSMVicel3KjZge8KgKreFWAkxrOo+dWHBrjk23tjKgJziy5IOsCbT7dYEmD6U3fEu6KbSmJUur2L0sxJUONGjT1nyq3JqVUvXryJW7iFax98NYRmZmuG2WkWxAdirLlgMNATNT+L8WNi45cXSiu9vLlSWKnw3A37pUUeILrcsiLiqWVXLoLyQASD3g8RaYE9DPI0riVu4Te7kB2F24ZtXFYglzIe2/OJEdaqOZKm4xI4PerZUYnjjDuFJP2gDkwuzF1CgAdVBnzNT+E405iRBL27o84ZHG3XWo/F7KFsMCFJ3IcG24A77eNB4uUbgdabw1oqMpADAMsnbUH93ckaerCm7UJxW6gUmm95LtKwY6QIYf+VlIMaeZFQsXxEi5ZZfukKNTlhV00jxD167Va8IRe9AuTGW4J1j4Gg7ehqg7Q2gDdET3bqFnyyjSKLBj2213Ni8+bs2lXGvyHxDFu8KxEKRAVVUCGn7oGvLXXU9TSsHeUzod25ecVGvEzqBv0giHnTrOo19qY4biftbgYhQsnxERvy0/OhknJeA1OmXiX+YBj05fKot5mYEhgPYDaoN/jCLIVc3ny+oFVv8ATF6MogAkxAmT5VI4mRzRoAgA3G4B9T10pN/G200LoI8wTWfuq7a3bhE6kMSD/wAu/wDhqTi8PhBb+wN93mC7oiJpvlUMzHl6fSjWFf3MpzfJEx+MYcDQu3WBH41FbjlsbW3I8zFVn6uejH0BAoxZPPw+3570UcUG6Bc5EocZI1Fs+5/0of04f6v6n+FItYNYL51gb6MT+FWGC4Et5M4eNxvG3rTnp4JXKhSyybpWUYpVChWoSSMNV1Z2oUKphxHhUO7QoVnyj4Dlrl/POlXPjHpQoVnGk/h+1T2/I/hQoUmfzDY8B07fz5VFf4vc/wCUUVCqRbDbYen51Dv/ALP3/OjoUx/MLXAh2/2g9VrrWF/Zr7fhQoU7kAyda3qU2x9D+FHQpOTgEjk3E/8A4iv/AJvxrS9pf2R9H/yGhQrPn4xCjzKjsZ+0b0H4iqHjn/bz/wAR/wA6FCov5H4foF/KaPtD+xX+fvGsrwb9lb/vD/NQoVWm+V+Jc+P0Lg7+6/jVPx747v8AxE/zrQoV0NF/d/5Zh1fzx8UR8T8XuP8ANWcuftD60KFLxczRk5DxrScO5f3F/E0KFW/mRBPDf2mJ/wCLc/66qE+H50VCm5/44/X9C4fM/oPr8NRG5/zzNChSsHz/AFCn8rLDhHw3P+HiP/4PScD8A9/xNChWl/NLx/Qtf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12592"/>
            <a:ext cx="7746084" cy="2645366"/>
          </a:xfrm>
        </p:spPr>
        <p:txBody>
          <a:bodyPr/>
          <a:lstStyle/>
          <a:p>
            <a:pPr algn="ctr"/>
            <a:r>
              <a:rPr lang="en-US" sz="6000" dirty="0" smtClean="0"/>
              <a:t>Political system of the Russian Federation</a:t>
            </a:r>
            <a:endParaRPr lang="ru-RU" sz="6000" dirty="0"/>
          </a:p>
        </p:txBody>
      </p:sp>
      <p:sp>
        <p:nvSpPr>
          <p:cNvPr id="54276" name="AutoShape 4" descr="Картинки по запросу картинка Пут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8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7377" y="636423"/>
            <a:ext cx="4947961" cy="3292643"/>
          </a:xfrm>
          <a:prstGeom prst="rect">
            <a:avLst/>
          </a:prstGeom>
          <a:noFill/>
        </p:spPr>
      </p:pic>
      <p:sp>
        <p:nvSpPr>
          <p:cNvPr id="54280" name="AutoShape 8" descr="Картинки по запросу картинка Пути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 descr="data:image/jpeg;base64,/9j/4AAQSkZJRgABAQAAAQABAAD/2wCEAAkGBxITEhUSEBAVFRUVFRUVEBUVFRUVFRUVFRUWFhUVFRUYHSggGBolGxUVITEhJSkrLi4uFx8zODMtNygtLisBCgoKDg0OGhAQGi0lHyUtLS0tLS0tLS0tLS0tLS0tLS0tLS0tLS0tLS0tLS0tLS0tLS0tLS0tLS0tLS0tLS0tLf/AABEIALcBEwMBEQACEQEDEQH/xAAcAAACAwEBAQEAAAAAAAAAAAACAwEEBQYABwj/xABDEAACAQICBgYGBggGAwAAAAABAgADEQQhBRIxQVFhBhMicZGhBzJCgbHBFFJy0eHwU2KCkqKywvEVIyVjc5MzNEP/xAAbAQACAwEBAQAAAAAAAAAAAAAAAQIDBAUGB//EADIRAQACAgEDAwIDBwQDAAAAAAABAgMRBBIhMQUTQSJRYXHwMoGhscHR4QYUI/EzQpH/2gAMAwEAAhEDEQA/APmxnpnMAYjEokoKTVEkRiSANUQgjBLYRlBEmR2jWtVQ/rTJyY3SV2Py+pUBkDynAltPERiAgBARSBRGi0RotEYhAPAQDxERhMAG0AFoGAxBj6fa1PvlGefpdP0uu8zmFWYpeqiFzBVtRr2uN8hO/LLzeH79e3mG+OkiqmqgNzxkZmZhy8XpeTe79oaWiNHFk6yowBOcMdO22Pl3rOTVPEMvpFUVBqKbkyM951Db6ZxrWv1z4hyeIl0PQWVqmEDLY+6auPybYL9UMXL4VOTjmto/Jk6pVs9oPwnrsd658W4+YfP8+K/HyzS3mH0LDvrorDeAZ4q1ei01+0urvfc7DKNbgecz5ZnWk6Q8yG8vjwrl8sM944gYjGslBSYok0TElcmcohBCAltUZeMsJNA2dT+sPjM+ePplZTy+q4I3Ve4Tzs+W+FkCIxgRAQiMVopAYjUMVpemhsvbbguwd5ldskQtrjmSF0hUbYoHcL+cpnNPwvjBHyeDVO+R9yyXtVA+LqLtFxz/AAjjLaCnBX4MoaSRsm7J57PH75bXJEqbYphblisDQADEbB6Rt2QJm5E9nZ9Ir9cywVExzL0lT1WRldCBkYp7whau4mFrE4+o2xyANgBkYr92TFwMVY7xuVRiTtN5KOzZWsRGoVqwkoEvKMoy0qYzCBxcbROjwOdPHtqf2XG9U9Mryq7r2tDoeitXWpah9ZDY8bSv1KsVzzePFu8POY62rXptHeO0tlkItle28TnTEzGlsTG9oZs9kcdWinT5MZ9AidxuHDmJidSGAEslBSaJJEayMmekUEO0uqi8wkyADmO8SnJHZOr6polr01PKecv5dCvheUSJjtEBgRGgxScOY0jpGpXbq6Nwl7ZbX/CZ8l2nHjaOjOjZAu5APATPM7a6100FweofV+cilpYZMrgfKMtAahrCzLGWmDpjQrgXTMcI47IzUrQ+LZOxVNl9kttU8O6XUt8M16fLdlyotxEHP9IW2CZORPd3/R6+ZYwEyu/CwgkJXQGoIQJCIEEiME1RCBKFEaIDBCSaocdukxVuW+dDicikax5o3X+Tj+penzmr7mLtb+axoPpE6vq12JU5XPsmdHnelY74vcwR3j+LymLkXreaZf8Ap2K4gEXDqRunm5x/hLd1PlWOpWN+M9f6byfcx9M+YV+scP2svXHiVWdJxhrJwUmLJImLISD6cQNAl1UJQRJkU8rv4Tq+m9HmvRQ8p5zLH1y6FPDXErSGBEBWiNn6dq2pFRtfs+72vIHxld51CykbkrQGECjXIsTs5CY7S3Y4dAjyC+DQokogTJj0RaPQ2SViMpjBCXM9IaQ1wbbZKFNztFVrrqnds7pfT7M1/utvJoOa08e2Ji5E/U9N6RXWOZZiiZpdmFlRILoQ4hAkq0aLxEDJqCOAhRGQGEEZDaCKljsHftLt3852/TPUPbn28nj+Tz3rHpXvROXFH1R/Fm9Yw3nxM9L7dJ76h43qtHZZxVPWBnjuHnnFkiXv/UONGfDNWQRPXVtExuHgrVmszEjWWQhJokkTEkJB9OKBJoltUJQ0tIp5C6dX0TolUvQWed5EayS345+lvrKExiIxXiDK0gNarbcoHi2Z8gJRknuvxx2XqOVpjs3UjstUqlv7/hFCzS2j7D4ycFJvW5RhWr1IpOFRqn52SBSytM09enzBvLaqcijoF+0RwuPz4S+rLZsvJouV0ub1DOfmn6nrPTK6wwpKM5S6ceVlRILoQwgCiI0XiIGQ8cEhYyCwgjIIyTAKz4NCbkToY/U8+OsVifDl5fSONkvN5r3lWaY4bJZeNpWN+M9N6bn66dM+YeN9Z4vt5euPElLOtDiSYsl8ImpISZySMEcJdVCUNLCKeRslDu+g73o24H5zg8uNZJb8Xh06zIsMiMQik4c+2I1qxKnJitjx7O+YbX6u8Oh7XROpbKqcpVMLoWEpcYaS3CxTS2w+XzEloSJ9n42EYVHHEj3XPnI6OZKqiwhruhPhVxYyllfKm8dmRooWqnn+Jl1WeW1Vk0IclpA3qNObln6ns+BXWGFdBnK5ba+VhZCVsJYQMlhGjKIAipJQQViCGjhGQxoogHoGzWljNJGIp6wmzh55xZIlg5/GjPimrOAnr6TExuHg71mtpiTFEnKs1JXJnJFAMWXVQlJlqJbiKUodh0DbsMOc4fOj623D4diswLhiIxARG53D4bUrap+s5HcSSPKc+Y6ZmHXvPuVi8faF/FY4pkB7+UjKMQ53F6Sqa2TVLA7v73PhHEJ9MNjQ+lL5axa/E5xb0lEL2LxxUbbXj2cwwqukQGN6lS2+ysR4iCPTMtbAY4EevrqcwecIlC9dH4xuyTJK/hkYdtTWqWvYFgOJtv5Zx2tPweHHFp7tZqhKgnaQCeGYl1Z3XuzXrEZJiPu5PEm7t3znXn6ntONGsUFrIS0QsCRWQkxGS0ZBMZEPHACIyeaCMgjJ6IPRhmNLIZpCI0VTF0bG89J6XyuuvRPmHk/WuF7dvdr4kkTsS8+YkrkzkEUCTBNFVcpMsQA0JSh03QOp2nE4vPjvEtmB3STmtA1iMV5E1PE0h1gffa3uNs/K3vmTLH1uhgt/xa/E3EYFai9qVaXRLL0xoenVphCD2Tlqmx7uewS6uXUaV348Wne1bAaIK1EsDk1z3cOeUqs0fgs6ewTNU32AFred4tCs9+6tiNEl6YFGo1NgczmLi4uNnLzl1Jr8wpzVyzP02XMJorVPmTsv+MrmvdLqnWpX61OwI5Rq5ZOGoMxdW9W+rb32PzkYrMzpduKU6oX8Vkp7ppt2hhxfVeN/dyNTae+cy093uMUapDyiRWQesitgRiBLiMpA0YV3jggiMnmhBSCCL0ZIiNmtLYZpCBGRpS4sZZgyzivFoQz4K5sc0szXp6ptPY4M0ZccWh8+5fGtx8k0lKSUs5yxQcjE01VSmWwgFopShv8AQd7VWHETkeoR2iWvA7+nOU1GxASyJkY2ncXte3lzlGWsz3hpwZIj6Z+SMNiTsmVvrELineTePcp9Oz8EAxuN0I7lPbsHGHtHKSkiktttFEnNRviAI9oTGmfUraxyjVzAqFG263LaSd7Md5zk8VflDkZO0VI0iewe6TyfsyhxY3lhygnLny9xWOyVgkesish68RluIykto0Vd5IBECeaBSAxovCAetEGYZazShYxB6SKcFYuhcXG0Tqem8ucd+ifEuP6xwfex9dfMKCz0ky8TrRqQqJME01UymWwigwkQ1uiLWxHeJy+fH0NWGe76LTM4zYasiAYrEpTQ1KjBUUXYnYIjfONO+khmdUwwCU9dQzMAXZdYXy2KLX4nuimOyVZ7w7+lxnPdWo6l2yXxiXx2Ho3S1NeyRqlbA3+Mn4VWidox+kKJJXW7RGVtx3Rz3FYnYaFU7DtkIXWgWJAIkme093N9JtOjCURVK613VQutqk3uTY57ACfdLMdeqdKMl+iNn6D6Z4PE2VanVufYqZEnk2xvG80dOmOb9U7lf0y1qZlOafpb/Tq7zw5oCc2Xs48PCJI5Yk4QYADQIp4wQ8ZFiMhEwIsxovCBJgbMMsZ5eWAg5IpTg0RROu5zG40zsVS1TfcZ6jgcj3cep8w8P6vw/YzdUeJAk6FfLkT4ME1UUSmWwiForTEeTiFnQuOSnWVncADadvwnL5mXHauotG2rFW0T4diemuCH/wBGPcjfMCcdrUcf6RKKqeppO7bteyqO+xJMQfO+kHSCviGvVqEjcoyRfsrs9+2I2Dq3gb7joLSYrUaVS/rIL8mAsR43nOvHTaYdTFPVWJWDpjVNiD32JHkIQtnYMRVSoexUXW4XsZLX3EVt5WcOEFiSDbYbjbDfYu8Se2NRtm3lIzpLqFVxA3++G1cvl3pR0lr1KdFT6gLsObZL77A/vTVhjtti5E94hxNJpczOj0b0jxFNdTrC6fUe7Adx2j3SF8cXjUr+Pyb4L9df4tej0qHt0j+y1/IiZLcL7S7mP/UEf++P/wCT/dfodIaDbWK/aU/EXlVuLkj8W7H61xbeZmPzj+22nhsZTf1Kit3MCfCUWx2r5h0sPKw5f/HeJ/KTzK15bRkW8ZKzxgBjRlJgJA0aL0RJgbMlrO8sBB6RSsg1ZEy8TSus28HP7WWPxc71PixnwTHzDOUT1dJ3LwNo0MTVVRKhiMabkLlz4zk5/UMnVMY+0NVOPXX1eWe1Yk5m55zn2va87tO2iKxHh7WMiaIADmBqVUXMRiK5ZQJ2no6xjnraIzVUNYDeApCvb94HxmfPj39UNXGy9M9Mu7wqq63WxmR0onZVfD1Tlqow/WEsi0pwmlgfrUlHcBCbSUjOHVDrAASEo7TT7bagO0Fqh+qii5Ph5mTx06raZ8uTorMviOLxBqO1RiSXJYk7c9nllN0RERpzZmZncltS3iMnqVQ8YBcptAjBAJB5xhfw2m69PIVCRwbtAeOyU34+O3mG7B6lysMarft+Pf8Am6Ho9pY1gy1La655ZaynfbiPmJg5OCMepr4ej9J9RtyYmmT9qP4x/hqtM0OwrvGAGMnoIhaMkQJMRs2Ws6UgcHpIynBoiSTHE6kTG40zKyWYz13Dye5jiXz31LD7We1UTpR3jTlT5YbmeY1rs6ZJ2wAoBBMAVUMRqp4QM5hl7oE6H0a43qtIUCdjlqTdzrl/EFikPpmmtEPQc1aP/jJuQPYPAj6vA+6ZL49d2/Dm32nyoLpRvaEqbIyQcNLk+zA7XhFKnUrOFXMnwA4k7hJVrudM98nTG5bencKuD0diWT1upfWfeWKkDuFzkJupSKw5mTJN57vz7qWjI0CALqILX2GBjomBHAxgQMQA5z9xgGv0XqWrpzDA/uk/KUcqP+KXT9Gt08yn47j+Ez/R2TTkvbENJECATApA0EURk9AM2WKBJCTg9ZFODREmkQCpjlzBnoPR8m6zV5H/AFDi1et1DE1dVbjbsE7HJzzix7jz8PNY6ddu7EV77doJBnBmdtwWgBQAGMDATABCDWvEE22wAaNU03V12qwZe9TceYgH6a0ZiVr0KdZcxURWH7QvITBwxdLdF1a7UrKd6nJfdw+Epth34asfI12t3YWB0LVapqaoG03LqRYbSADcyEYbbXW5FNdneaJ0QlFbKMz6zHafw5TVSkVhhyZJvPdy3pixGpo9kBt1lSmnuDa58kk1b4ZqxG8BAEVznbht74BNMwCwsAKMFuc/dEFvRGL6qor2va+V7bQR85DLTrpNWnh8j/b5q5db18fnGndYbErUUOhyPiDwPOci9Jpbpl7rj8imfHGSnif1pDyK0EZJMABoIojJEAzpYoEkEoPWRTgwRJCWALxiXXunS9My9GbU/Ljet4Pc48zHmHLY2vrHkNk38jNOW+/j4eQx06YUdax79vylCwwmBJvAAeBlqt4AywgEwCcRg6iqHamwU7GKkDxiD7L6JdMp/h7Cq4Aw7MGJ3L6y+TAe6KRDm+lfTepiyadAtToXysSr1ObkZgfq+N9grtZtx4a67uap64YOHYMuaMGIYb7g7pHqldGGv2fUOg/T4uww+Mza3YrgAA7rVQPVPBth322myt/uyZsMV71Zvpvdn+i0EBYsz1AozJ1VC/1mTZnyrFYKpSNqqFSdl9/cYzItAAaiO6IFstoA5IAUYLbb7h84ggmx7hnANPROlmpNlmp9ZePMc5VlxRkjU+W3g86/EvuO8T5j7/5ddSrq41kII/O3gZy7Ums6l7bDnpmrF6TuEyKxMCCYyDAnoBmyxQNISlB6yKcGCJISwDM6QYsqoVSLtfWG/VtNXFpudz8OJ61yZpjjHWf2vP305kGdB5YFXZABFSAOvAgGBvIIAyAOwVusTW2a637riAfQtJV1ai6sQQUYWtlsihFzHQGm1So9DXIBVamrfIlDq3/jEUwnWdNzpB0UqUw1almRm6AbRtuBvPEb/jXMNOPJphJUGprbvLeM5W39W67/AF8S7zopoMLQJqL2nGsx38l90uirmZL7ll6YxrU8ZRp1G1gtFxRJ2hWcG1/2fKOIVWZXTCqr0BnmrjV99wfL4SaMOLMDeUxAmvtEAYmyASTAAvn+ecAUWuO8+QgBg2EA0NDY/qnucw3rj4HvH3yrNi9yuvlu9P5k8XL1fE9pj+v7nX0qoYBlIIOwicu1ZrOpe1x5aZKxek7iTYkwtBEECegGbLVJiRSlByyKcGCJIGJxApqWO7dxO4SeOk3t0wz8rkV4+KclvhyWMrl2LNtP5E6lKxWsVh4jPmtmyTkt5kgSapLCAUqmR+ERnUqkZGgwD0AImAReAdPjqgODFS57Vh52+URB9G9S2PTnTqD4H+mEpQ+yJRDawPAESKT43j17dcL2R1tQKMrCzH+8pny6OKP+P9f2fZOj9Va+Hp1Vt2kBYcG2MPEGaIncOdavTOny70qVdTH07ezRQ+L1PughLM6RgdVSI9rM+F/nGUOdMDeEQJIubwCS0AHWgCy+2BhThw+cAK5J+H3wBoygSzhMe9M9hrZgkbjbjI3x1v8AtQ0cflZePO8dtff8dfd2OBxq1V1lP2hvB5zl5Mdsc6l7PiczHyadVPPzHzBzStpBGim8QZktVGJElB6xJwl3CgkmwGZJiiJmdQV71pWbWnUQ5rSWkzUNhko2D5nnOnhwxjj8Xjuf6hflW14rHiP6z+P8lC8uc968AhjAlevnEcE02gayjxkaDAPAxB6MOhxJ/wBPT7Q/mMREdBntpChzNQH/AKn+4QlKH2TGY/qKVWqR6lNm77C4HjaQT1vs+PYRiQSTcm5J5nM37zKreXSxx20+gejPSB6upRJzptrKP1X2+DA/vSyk9mLPXvtyPpUa+Pv/ALNP+apLIZlTThvhaB7v5YE56BoY5QBTPAFloAJaAKLQNKH8YA4NAGBoELWgDsFjGpuHU7NoOwjeJG9IvXplfx898GSMlPMfxj7OxwmLWqoZfeN4PAzlZKTSdS9pxuTTkY4vT9/4T9jJFci8QZ0tVGpIpwcsEoYWncZrHqwch63Nvwm7jYtR1T5eY9Y5nuX9ms9o8/jP+P5/kyJqcVMAhhAFEkbYAFTZlEFcGIzEaMHo8CMDRhBMA6Guf9PX7X9RiJT6JVNXHYc/7h80YfOEpQ+jekbSFsMKY21XVT9le2fML4yFvC7FG7OEwv52SmXQpvX/AG1+iON6rGUzey1L0m/a9X+ILJ08qOTXcSr+k5r40f8AEo/if75dDnyqaRN8FRPAj5iBfLAgZVZtggCmMDATABcxAm8DMUwI1WgBK8YF1ggT2uOBgFvR2kTSa6m4PrKcrj75XkxxkjUtXE5d+Nfqr4+Y+7rsNiFqKGQ5HxHIzmXpNJ1L2ODPTPSL0nt+uxt5FczpYqNQxSlAMZidRC2/YveZPFTrtEM3O5P+3wzf58R+f67uWdp03igFowi55QCCzcoABq8RENFVLbsoGUIgIGAMUxgRbfAGmMnQ1T/p6/a/qiJndHP/AG6H/IPgYSlDq+nmL169FL+pTLHvdrf0ecrvLTgjux6CnaAbbyAcuRNpVLdEfr9S39C9GXqWq1WNFBY0zbtMwI1SAfZFr38OUerXgTj6u39iumXRzEVn+kUiK17qyJfXWxNjqn1h3Zy2maJYcnEvWNx3ZWOoumCVaiMjAi6spVhmdoOcuid+GWYmJ7udgFao1yfCBlkwDxgC3MQAEOZANha53C+y8W0orMxMxHgSRomCAEDGBBoAYaBPW5QCxgcY1JrocvaU+q354yGTHW8alq4vLyce3VSfzj4l1NDSlJlDa4W+0E5ic+2C8TrT1OL1Hj3pFptEfhJQiaDUkZThg6Yxms+qDkuXv3/dN/Hp0138y8p6pyfezdMT9Ne37/mf6M8TQ5gwsAnqTuB8CYAQwjcG8IAFTAvuB8IDZH0Kpf1D4RGAYKp+jbwiAhgqn6NvCMbEMDV/Rt4QGx/QKv6NvCA2bRwFW1jTbKBOgfBVPoIXUN9bZ+1Alforoyr9MolksAxJJIHstbztFMpVfTtE6MC4qtVtSqllpgBlJNILrbCR7Rzy4TNktMz4b+PFYjy3qWtfYu3YAZTru0TMaTiKIOZQE9wMNIxbSsmDS5IQLzHZ+EetJTkn7snFYBamIK1UFSmyWYPYj8O+WxM9DJbU5e/2cTpPolhgz9TjbZnURqZcDkagOY528ZbW9/mFFqU+LOTOhKwy1QeYOR7pZtUj/Ba31R4wAToStwHjAbCdBVuA8YDba0LoYdRWSvkGKeqcxa9iPfM2bq66zV1uBbB/t8lc3idMir0fqhiFIIvkdlxzG6X1nt3czJFYtMVncfdI0FV5eMltAX+BVeIhsAOiag2iGwA4F/qmMgthW+rAFnDngYGjqH3fCGz1P2dktAzmae16xV6BtZdp38Bvk8dYme7Ly89op008yqDo/cbJqjL3cG/F+ncCpaCG8S3bDML9PRKDdDZaPXBgbBGQvosQCcJygAnCDhAPLhBwiBi4QcIAYwY4QA/oY4Q2YxhBwgGh9GHUW5/OIE4DDWqIf1hA29pAPTcOjEay2a2+xuPiZC0LsVtFppGr9aVTVpiy3hseWye/eIaHXoGk8UaZsBc7bnOSindXOft2ZuLdnp6zHM5ZcJZEaZrWmZ2yDhpJEtsLygQThuUDR9H5RDQWw8NnoHUQDwoQ2E9RA0dTEEdTGEHDjhDY0W2DU7obPSaehA2ZErvl02YOL1d5WRoVeEo9yXRjj10Klh4tNU5FunhRHCm89UriUQN0WymOyrXpWM1Ut2cbkY+m3YrVlkMogkcIynUgEFIBBpxBApwBi04gYqQAwkAnUgFwL/le/wCcDLwa/wCYn2h8Yjhv6XpXTuilOvlioJCV8StaPS9QR1RvPZPSBe2O75ybPMqrL/lDv+cCU9SMAZIgApAwlIGEpECykDRqQD2pAPFIGgpAB1IGbRo3ld7NODHudyvKlpnmXXpXUPSKe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6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43140345"/>
              </p:ext>
            </p:extLst>
          </p:nvPr>
        </p:nvGraphicFramePr>
        <p:xfrm>
          <a:off x="3731751" y="1288534"/>
          <a:ext cx="2146960" cy="76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44571"/>
              </p:ext>
            </p:extLst>
          </p:nvPr>
        </p:nvGraphicFramePr>
        <p:xfrm>
          <a:off x="-104775" y="2171700"/>
          <a:ext cx="2393027" cy="94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8172005"/>
              </p:ext>
            </p:extLst>
          </p:nvPr>
        </p:nvGraphicFramePr>
        <p:xfrm>
          <a:off x="2276475" y="2133600"/>
          <a:ext cx="1076325" cy="116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2722928"/>
              </p:ext>
            </p:extLst>
          </p:nvPr>
        </p:nvGraphicFramePr>
        <p:xfrm>
          <a:off x="5834990" y="295017"/>
          <a:ext cx="2099335" cy="62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06364243"/>
              </p:ext>
            </p:extLst>
          </p:nvPr>
        </p:nvGraphicFramePr>
        <p:xfrm>
          <a:off x="6358864" y="1745734"/>
          <a:ext cx="2499416" cy="104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2840618"/>
              </p:ext>
            </p:extLst>
          </p:nvPr>
        </p:nvGraphicFramePr>
        <p:xfrm>
          <a:off x="3653766" y="3460234"/>
          <a:ext cx="2261260" cy="109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81396350"/>
              </p:ext>
            </p:extLst>
          </p:nvPr>
        </p:nvGraphicFramePr>
        <p:xfrm>
          <a:off x="1844014" y="4781034"/>
          <a:ext cx="2442233" cy="86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709725"/>
              </p:ext>
            </p:extLst>
          </p:nvPr>
        </p:nvGraphicFramePr>
        <p:xfrm>
          <a:off x="5787366" y="4869934"/>
          <a:ext cx="2427972" cy="91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295755584"/>
              </p:ext>
            </p:extLst>
          </p:nvPr>
        </p:nvGraphicFramePr>
        <p:xfrm>
          <a:off x="4358616" y="6000768"/>
          <a:ext cx="1213516" cy="57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sp>
        <p:nvSpPr>
          <p:cNvPr id="28" name="Стрелка вправо 27"/>
          <p:cNvSpPr/>
          <p:nvPr/>
        </p:nvSpPr>
        <p:spPr>
          <a:xfrm>
            <a:off x="1754109" y="2445258"/>
            <a:ext cx="5773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9475701">
            <a:off x="3360036" y="2186072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710458">
            <a:off x="3367511" y="2973722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514975" y="889000"/>
            <a:ext cx="323850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24550" y="1854200"/>
            <a:ext cx="409575" cy="26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трелка вправо 36"/>
          <p:cNvSpPr/>
          <p:nvPr/>
        </p:nvSpPr>
        <p:spPr>
          <a:xfrm rot="7924645">
            <a:off x="3117094" y="4403165"/>
            <a:ext cx="63857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2733815">
            <a:off x="5836933" y="4399140"/>
            <a:ext cx="654733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8486776" y="800100"/>
            <a:ext cx="19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3500430" cy="928694"/>
          </a:xfrm>
        </p:spPr>
        <p:txBody>
          <a:bodyPr/>
          <a:lstStyle/>
          <a:p>
            <a:r>
              <a:rPr lang="en-US" sz="4000" dirty="0" smtClean="0"/>
              <a:t>Fill  the table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724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6" grpId="0">
        <p:bldAsOne/>
      </p:bldGraphic>
      <p:bldGraphic spid="10" grpId="0">
        <p:bldAsOne/>
      </p:bldGraphic>
      <p:bldGraphic spid="12" grpId="0">
        <p:bldAsOne/>
      </p:bldGraphic>
      <p:bldGraphic spid="16" grpId="0">
        <p:bldAsOne/>
      </p:bldGraphic>
      <p:bldGraphic spid="18" grpId="0">
        <p:bldAsOne/>
      </p:bldGraphic>
      <p:bldGraphic spid="20" grpId="0">
        <p:bldAsOne/>
      </p:bldGraphic>
      <p:bldGraphic spid="22" grpId="0">
        <p:bldAsOne/>
      </p:bldGraphic>
      <p:bldP spid="28" grpId="0" animBg="1"/>
      <p:bldP spid="29" grpId="0" animBg="1"/>
      <p:bldP spid="30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428660" y="1000108"/>
            <a:ext cx="10287072" cy="3357586"/>
          </a:xfrm>
        </p:spPr>
        <p:txBody>
          <a:bodyPr/>
          <a:lstStyle/>
          <a:p>
            <a:pPr algn="ctr"/>
            <a:r>
              <a:rPr lang="en-US" sz="8000" dirty="0" smtClean="0">
                <a:latin typeface="Algerian" pitchFamily="82" charset="0"/>
              </a:rPr>
              <a:t>Game </a:t>
            </a:r>
            <a:br>
              <a:rPr lang="en-US" sz="8000" dirty="0" smtClean="0">
                <a:latin typeface="Algerian" pitchFamily="82" charset="0"/>
              </a:rPr>
            </a:br>
            <a:r>
              <a:rPr lang="ru-RU" sz="8000" dirty="0" smtClean="0"/>
              <a:t>«</a:t>
            </a:r>
            <a:r>
              <a:rPr lang="en-US" sz="8000" dirty="0" smtClean="0">
                <a:latin typeface="Algerian" pitchFamily="82" charset="0"/>
              </a:rPr>
              <a:t>ALPHABET CODE</a:t>
            </a:r>
            <a:r>
              <a:rPr lang="ru-RU" sz="8000" dirty="0" smtClean="0"/>
              <a:t>» </a:t>
            </a:r>
            <a:endParaRPr lang="ru-RU" sz="8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694337"/>
            <a:ext cx="2372747" cy="31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916832"/>
            <a:ext cx="4248472" cy="1256514"/>
          </a:xfrm>
        </p:spPr>
        <p:txBody>
          <a:bodyPr/>
          <a:lstStyle/>
          <a:p>
            <a:r>
              <a:rPr lang="en-US" dirty="0" smtClean="0"/>
              <a:t>16,1,18,20,25.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4509120"/>
            <a:ext cx="5904656" cy="172819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PARTY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483768" cy="29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432</TotalTime>
  <Words>1059</Words>
  <Application>Microsoft Office PowerPoint</Application>
  <PresentationFormat>Экран (4:3)</PresentationFormat>
  <Paragraphs>381</Paragraphs>
  <Slides>55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Ион</vt:lpstr>
      <vt:lpstr>Интегрированный урок по английскому языку и обществознанию «Политическое устройство России, США и Великобритании» Урок-соревнование</vt:lpstr>
      <vt:lpstr>Political system of the UK</vt:lpstr>
      <vt:lpstr>Презентация PowerPoint</vt:lpstr>
      <vt:lpstr>Political system of the USA</vt:lpstr>
      <vt:lpstr>Презентация PowerPoint</vt:lpstr>
      <vt:lpstr>Political system of the Russian Federation</vt:lpstr>
      <vt:lpstr>Fill  the table</vt:lpstr>
      <vt:lpstr>Game  «ALPHABET CODE» </vt:lpstr>
      <vt:lpstr>16,1,18,20,25.</vt:lpstr>
      <vt:lpstr>4,9,19,3,21,19,19.</vt:lpstr>
      <vt:lpstr>15,16,16,15,19,9,20,9,15,14.</vt:lpstr>
      <vt:lpstr>3,1,2,9,14,5,20.</vt:lpstr>
      <vt:lpstr>7,15,22,5,18,14,13,5,14,20.</vt:lpstr>
      <vt:lpstr>16,1,18,12,9,1,13,5,14,20.</vt:lpstr>
      <vt:lpstr>4,5,16,1,18,20,13,5,14,20</vt:lpstr>
      <vt:lpstr>16,15,12,9,3,25</vt:lpstr>
      <vt:lpstr>4,5,12,1,25.</vt:lpstr>
      <vt:lpstr>5,12,5,3,20</vt:lpstr>
      <vt:lpstr>3,15,14,7,18,5,19,19</vt:lpstr>
      <vt:lpstr>16,18,5,19,9,4,5,14,20</vt:lpstr>
      <vt:lpstr>Презентация PowerPoint</vt:lpstr>
      <vt:lpstr>Презентация PowerPoint</vt:lpstr>
      <vt:lpstr>Game  «Correct or not correct?»</vt:lpstr>
      <vt:lpstr>make - signs </vt:lpstr>
      <vt:lpstr>-</vt:lpstr>
      <vt:lpstr> Legislative - executive</vt:lpstr>
      <vt:lpstr>Prime Minister - Cabinet</vt:lpstr>
      <vt:lpstr>-</vt:lpstr>
      <vt:lpstr>Lords - Commons</vt:lpstr>
      <vt:lpstr>Sign - delay </vt:lpstr>
      <vt:lpstr>Shadow Cabinet - Cabinet</vt:lpstr>
      <vt:lpstr>Презентация PowerPoint</vt:lpstr>
      <vt:lpstr>The House of Commons</vt:lpstr>
      <vt:lpstr>The House of Lords</vt:lpstr>
      <vt:lpstr>The Cabinet </vt:lpstr>
      <vt:lpstr>The Monarch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UK</dc:title>
  <dc:creator>Марина В. Нуждина</dc:creator>
  <cp:lastModifiedBy>Марина В. Нуждина</cp:lastModifiedBy>
  <cp:revision>47</cp:revision>
  <dcterms:created xsi:type="dcterms:W3CDTF">2015-12-21T04:48:12Z</dcterms:created>
  <dcterms:modified xsi:type="dcterms:W3CDTF">2016-02-15T07:44:38Z</dcterms:modified>
</cp:coreProperties>
</file>