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0" r:id="rId8"/>
    <p:sldId id="271" r:id="rId9"/>
    <p:sldId id="272" r:id="rId10"/>
    <p:sldId id="266" r:id="rId11"/>
    <p:sldId id="267" r:id="rId12"/>
    <p:sldId id="273" r:id="rId13"/>
    <p:sldId id="274" r:id="rId14"/>
    <p:sldId id="275" r:id="rId15"/>
    <p:sldId id="268" r:id="rId16"/>
    <p:sldId id="269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9B56-5E93-4B02-A4A2-A9D15E21DB6C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D26ED46-9AC8-4FBC-BF72-9123F324D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9B56-5E93-4B02-A4A2-A9D15E21DB6C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ED46-9AC8-4FBC-BF72-9123F324D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9B56-5E93-4B02-A4A2-A9D15E21DB6C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ED46-9AC8-4FBC-BF72-9123F324D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9B56-5E93-4B02-A4A2-A9D15E21DB6C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D26ED46-9AC8-4FBC-BF72-9123F324D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9B56-5E93-4B02-A4A2-A9D15E21DB6C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ED46-9AC8-4FBC-BF72-9123F324D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9B56-5E93-4B02-A4A2-A9D15E21DB6C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ED46-9AC8-4FBC-BF72-9123F324D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9B56-5E93-4B02-A4A2-A9D15E21DB6C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D26ED46-9AC8-4FBC-BF72-9123F324D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9B56-5E93-4B02-A4A2-A9D15E21DB6C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ED46-9AC8-4FBC-BF72-9123F324D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9B56-5E93-4B02-A4A2-A9D15E21DB6C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ED46-9AC8-4FBC-BF72-9123F324D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9B56-5E93-4B02-A4A2-A9D15E21DB6C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ED46-9AC8-4FBC-BF72-9123F324D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9B56-5E93-4B02-A4A2-A9D15E21DB6C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ED46-9AC8-4FBC-BF72-9123F324D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6E69B56-5E93-4B02-A4A2-A9D15E21DB6C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D26ED46-9AC8-4FBC-BF72-9123F324D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686800" cy="8382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На воде и под водой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1192361_7tag_7_800x4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Подводное плавание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№10 getImage.jpg"/>
          <p:cNvPicPr>
            <a:picLocks noChangeAspect="1"/>
          </p:cNvPicPr>
          <p:nvPr/>
        </p:nvPicPr>
        <p:blipFill>
          <a:blip r:embed="rId2" cstate="print"/>
          <a:srcRect l="21429"/>
          <a:stretch>
            <a:fillRect/>
          </a:stretch>
        </p:blipFill>
        <p:spPr>
          <a:xfrm>
            <a:off x="228600" y="1447800"/>
            <a:ext cx="4191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678c_XL.jpg"/>
          <p:cNvPicPr>
            <a:picLocks noChangeAspect="1"/>
          </p:cNvPicPr>
          <p:nvPr/>
        </p:nvPicPr>
        <p:blipFill>
          <a:blip r:embed="rId3" cstate="print"/>
          <a:srcRect l="19188" b="419"/>
          <a:stretch>
            <a:fillRect/>
          </a:stretch>
        </p:blipFill>
        <p:spPr>
          <a:xfrm>
            <a:off x="4648200" y="1447800"/>
            <a:ext cx="432435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Шаварш Карапетян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 descr="233_Shavarsh_Karapety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3219450"/>
            <a:ext cx="4038600" cy="34861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№12 EAf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219200"/>
            <a:ext cx="4870174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410200" y="1575137"/>
            <a:ext cx="34283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Лучший подводный </a:t>
            </a:r>
            <a:endParaRPr lang="en-US" sz="3000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пловец </a:t>
            </a:r>
            <a:r>
              <a:rPr lang="ru-RU" sz="30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планеты</a:t>
            </a:r>
            <a:endParaRPr lang="en-US" sz="3000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4724400"/>
            <a:ext cx="491205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3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емикратный чемпион СССР</a:t>
            </a:r>
            <a:endParaRPr lang="en-US" sz="2300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15-кратный обладатель Кубка СССР</a:t>
            </a:r>
            <a:endParaRPr lang="en-US" sz="2300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11-кратный рекордсмен мира</a:t>
            </a:r>
            <a:endParaRPr lang="en-US" sz="2300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17-кратный чемпион мира</a:t>
            </a:r>
            <a:endParaRPr lang="en-US" sz="2300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13-кратный чемпион Европы</a:t>
            </a:r>
            <a:endParaRPr lang="en-US" sz="2300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Водное поло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№19 _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19200"/>
            <a:ext cx="4114800" cy="4724400"/>
          </a:xfrm>
          <a:prstGeom prst="round2DiagRect">
            <a:avLst>
              <a:gd name="adj1" fmla="val 6752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№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524000"/>
            <a:ext cx="4398150" cy="4876800"/>
          </a:xfrm>
          <a:prstGeom prst="snip2DiagRect">
            <a:avLst>
              <a:gd name="adj1" fmla="val 0"/>
              <a:gd name="adj2" fmla="val 7235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6334780"/>
            <a:ext cx="9210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1950 года в водное поло могли играть только мужчины</a:t>
            </a:r>
            <a:endParaRPr lang="en-US" sz="2800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Водное поло</a:t>
            </a:r>
            <a:endParaRPr lang="en-US" dirty="0"/>
          </a:p>
        </p:txBody>
      </p:sp>
      <p:pic>
        <p:nvPicPr>
          <p:cNvPr id="4" name="Picture 3" descr="3034991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295400"/>
            <a:ext cx="4191000" cy="4876800"/>
          </a:xfrm>
          <a:prstGeom prst="rect">
            <a:avLst/>
          </a:prstGeom>
        </p:spPr>
      </p:pic>
      <p:pic>
        <p:nvPicPr>
          <p:cNvPr id="5" name="Picture 4" descr="07150249.929306.33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295400"/>
            <a:ext cx="3810000" cy="487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9414" y="6248400"/>
            <a:ext cx="78411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3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1950</a:t>
            </a:r>
            <a:r>
              <a:rPr lang="en-US" sz="3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30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активно начали играть женщины</a:t>
            </a:r>
            <a:endParaRPr lang="en-US" sz="3000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Водное поло</a:t>
            </a:r>
            <a:endParaRPr lang="en-US" dirty="0"/>
          </a:p>
        </p:txBody>
      </p:sp>
      <p:pic>
        <p:nvPicPr>
          <p:cNvPr id="4" name="Content Placeholder 3" descr="№21___Rossiya_2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219200"/>
            <a:ext cx="89154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-381000" y="6101715"/>
            <a:ext cx="991867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 программу </a:t>
            </a:r>
            <a:r>
              <a:rPr lang="en-US" sz="2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лимпийских </a:t>
            </a:r>
            <a:r>
              <a:rPr lang="ru-RU" sz="20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 поло попало лишь к 1990 году. </a:t>
            </a:r>
            <a:endParaRPr lang="en-US" sz="2000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Тогда </a:t>
            </a:r>
            <a:r>
              <a:rPr lang="ru-RU" sz="20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женское водное поло включили в программу Олимпийских игр к 2000 году </a:t>
            </a:r>
            <a:endParaRPr lang="en-US" sz="2000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Дайвинг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1024 x768.jpg"/>
          <p:cNvPicPr>
            <a:picLocks noChangeAspect="1"/>
          </p:cNvPicPr>
          <p:nvPr/>
        </p:nvPicPr>
        <p:blipFill>
          <a:blip r:embed="rId2" cstate="print"/>
          <a:srcRect l="17949" r="21795" b="17949"/>
          <a:stretch>
            <a:fillRect/>
          </a:stretch>
        </p:blipFill>
        <p:spPr>
          <a:xfrm>
            <a:off x="5486400" y="1752600"/>
            <a:ext cx="35814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143000"/>
            <a:ext cx="5334000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Дайвинг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219200"/>
            <a:ext cx="2971800" cy="541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2 . bMz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219200"/>
            <a:ext cx="5556504" cy="541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Синхронное плавание</a:t>
            </a:r>
            <a:r>
              <a:rPr lang="ru-RU" dirty="0" smtClean="0"/>
              <a:t> </a:t>
            </a:r>
            <a:endParaRPr lang="en-US" dirty="0"/>
          </a:p>
        </p:txBody>
      </p:sp>
      <p:pic>
        <p:nvPicPr>
          <p:cNvPr id="4" name="Picture 3" descr="161_European-Swimming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1143000"/>
            <a:ext cx="4820789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745bec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143000"/>
            <a:ext cx="3657600" cy="556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800_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3857625"/>
            <a:ext cx="4800600" cy="284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Синхронное плавание</a:t>
            </a:r>
            <a:r>
              <a:rPr lang="ru-RU" dirty="0" smtClean="0"/>
              <a:t> </a:t>
            </a:r>
            <a:endParaRPr lang="en-US" dirty="0"/>
          </a:p>
        </p:txBody>
      </p:sp>
      <p:pic>
        <p:nvPicPr>
          <p:cNvPr id="4" name="Picture 3" descr="35610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95400"/>
            <a:ext cx="4350926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1064723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295400"/>
            <a:ext cx="4267200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-304800" y="5410200"/>
            <a:ext cx="530985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Первыми</a:t>
            </a:r>
            <a:endParaRPr lang="en-US" sz="2800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8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художественными пловцами" </a:t>
            </a:r>
            <a:endParaRPr lang="en-US" sz="2800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были </a:t>
            </a:r>
            <a:r>
              <a:rPr lang="ru-RU" sz="28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мужчины</a:t>
            </a:r>
            <a:endParaRPr lang="en-US" sz="2800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Синхронное плавание</a:t>
            </a:r>
            <a:r>
              <a:rPr lang="ru-RU" dirty="0" smtClean="0"/>
              <a:t> </a:t>
            </a:r>
            <a:endParaRPr lang="en-US" dirty="0"/>
          </a:p>
        </p:txBody>
      </p:sp>
      <p:pic>
        <p:nvPicPr>
          <p:cNvPr id="4" name="Picture 3" descr="100809092724_swim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219200"/>
            <a:ext cx="4876800" cy="3624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219200"/>
            <a:ext cx="35814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27161" y="4953000"/>
            <a:ext cx="551356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Олимпийских играх </a:t>
            </a:r>
            <a:endParaRPr lang="en-US" sz="2000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2000</a:t>
            </a: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году в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Сиднее</a:t>
            </a: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2000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2004</a:t>
            </a: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году в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Афинах</a:t>
            </a: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2000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2008</a:t>
            </a: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году в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Пекине</a:t>
            </a: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endParaRPr lang="en-US" sz="2000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2012</a:t>
            </a: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году в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Лондоне </a:t>
            </a:r>
            <a:endParaRPr lang="en-US" sz="2000" b="1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золотые медали завоёвывала сборная Росcии</a:t>
            </a:r>
            <a:endParaRPr lang="en-US" sz="2000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Плавание было частью первых Олимпийских Игр в 1896 в Афинах.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№2vodniy-spor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95400"/>
            <a:ext cx="4286250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№3b-503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905000"/>
            <a:ext cx="4343400" cy="4724400"/>
          </a:xfrm>
          <a:prstGeom prst="snip2DiagRect">
            <a:avLst>
              <a:gd name="adj1" fmla="val 0"/>
              <a:gd name="adj2" fmla="val 857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C:\Users\Сергей\Downloads\ккк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4819644" cy="2857496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Ребята, ВЫ - МОЛОДЦЫ!!!</a:t>
            </a:r>
            <a:endParaRPr lang="ru-RU" sz="5400" b="1" u="sng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Сергей\Downloads\кккк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71876"/>
            <a:ext cx="4071966" cy="3022162"/>
          </a:xfrm>
          <a:prstGeom prst="rect">
            <a:avLst/>
          </a:prstGeom>
          <a:noFill/>
        </p:spPr>
      </p:pic>
      <p:pic>
        <p:nvPicPr>
          <p:cNvPr id="7" name="Picture 3" descr="C:\Users\Сергей\Downloads\к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653282"/>
            <a:ext cx="4286280" cy="2990428"/>
          </a:xfrm>
          <a:prstGeom prst="rect">
            <a:avLst/>
          </a:prstGeom>
          <a:noFill/>
        </p:spPr>
      </p:pic>
      <p:pic>
        <p:nvPicPr>
          <p:cNvPr id="8" name="Picture 4" descr="C:\Users\Сергей\Downloads\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21429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Баттерфляй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 descr="№4 dge-of-an-olympi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143000"/>
            <a:ext cx="4622800" cy="3467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3733800"/>
            <a:ext cx="4944533" cy="293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953000" y="1676400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Самый тяжёлый и </a:t>
            </a:r>
            <a:endParaRPr lang="en-US" sz="3000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энергозатратный </a:t>
            </a:r>
            <a:endParaRPr lang="en-US" sz="3000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стиль плавания</a:t>
            </a:r>
            <a:endParaRPr lang="en-US" sz="30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876800"/>
            <a:ext cx="38549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0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читается вторым</a:t>
            </a:r>
            <a:endParaRPr lang="en-US" sz="3000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0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скорости</a:t>
            </a:r>
            <a:endParaRPr lang="en-US" sz="3000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плавания после кроля</a:t>
            </a:r>
            <a:endParaRPr lang="en-US" sz="30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Кроль на спине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120312_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143000"/>
            <a:ext cx="8839200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524000" y="6151602"/>
            <a:ext cx="61943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Третий по скорости плавания стиль</a:t>
            </a:r>
            <a:endParaRPr lang="en-US" sz="3000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8382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Брасс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 descr="№6 a-Bra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2971800"/>
            <a:ext cx="4975200" cy="373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№9 trishkin.jpg"/>
          <p:cNvPicPr>
            <a:picLocks noChangeAspect="1"/>
          </p:cNvPicPr>
          <p:nvPr/>
        </p:nvPicPr>
        <p:blipFill>
          <a:blip r:embed="rId3" cstate="print"/>
          <a:srcRect b="9333"/>
          <a:stretch>
            <a:fillRect/>
          </a:stretch>
        </p:blipFill>
        <p:spPr>
          <a:xfrm>
            <a:off x="228600" y="1219200"/>
            <a:ext cx="4953000" cy="3135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867400" y="1524000"/>
            <a:ext cx="242540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практичный</a:t>
            </a:r>
            <a:endParaRPr lang="en-US" sz="3000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простой </a:t>
            </a:r>
            <a:endParaRPr lang="en-US" sz="3000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5031938"/>
            <a:ext cx="335514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амый медленный </a:t>
            </a:r>
            <a:endParaRPr lang="en-US" sz="3000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30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плавания</a:t>
            </a:r>
            <a:r>
              <a:rPr lang="ru-RU" sz="3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Кроль на груди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80b5b0e6fa32babbb1349af0d50c17b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19200"/>
            <a:ext cx="8686800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057400" y="6248400"/>
            <a:ext cx="52009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амый </a:t>
            </a:r>
            <a:r>
              <a:rPr lang="ru-RU" sz="30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быстрый вид плавания</a:t>
            </a:r>
            <a:endParaRPr lang="en-US" sz="3000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Серфинг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 descr="№14  i.jpg"/>
          <p:cNvPicPr>
            <a:picLocks noChangeAspect="1"/>
          </p:cNvPicPr>
          <p:nvPr/>
        </p:nvPicPr>
        <p:blipFill>
          <a:blip r:embed="rId2" cstate="print"/>
          <a:srcRect r="24359"/>
          <a:stretch>
            <a:fillRect/>
          </a:stretch>
        </p:blipFill>
        <p:spPr>
          <a:xfrm>
            <a:off x="4495800" y="3733800"/>
            <a:ext cx="44958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420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219200"/>
            <a:ext cx="5417344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019800" y="1828800"/>
            <a:ext cx="28438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экстремальный </a:t>
            </a:r>
            <a:endParaRPr lang="en-US" sz="3000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спорта</a:t>
            </a:r>
            <a:endParaRPr lang="en-US" sz="3000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847272"/>
            <a:ext cx="35816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входит в двадцатку </a:t>
            </a:r>
            <a:endParaRPr lang="en-US" sz="3000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самых опасных </a:t>
            </a:r>
            <a:endParaRPr lang="en-US" sz="3000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видов спорта в мир</a:t>
            </a:r>
            <a:r>
              <a:rPr lang="en-US" sz="3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en-US" sz="3000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Серфинг</a:t>
            </a:r>
            <a:endParaRPr lang="en-US" dirty="0"/>
          </a:p>
        </p:txBody>
      </p:sp>
      <p:pic>
        <p:nvPicPr>
          <p:cNvPr id="4" name="Picture 3" descr="№16 surfin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143001"/>
            <a:ext cx="4876800" cy="339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№17 480x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143000"/>
            <a:ext cx="3679800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erfin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4572000"/>
            <a:ext cx="4109891" cy="2163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Бодибординг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№15 vsy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95400"/>
            <a:ext cx="8839200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203</Words>
  <Application>Microsoft Office PowerPoint</Application>
  <PresentationFormat>Экран (4:3)</PresentationFormat>
  <Paragraphs>57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Trek</vt:lpstr>
      <vt:lpstr>На воде и под водой </vt:lpstr>
      <vt:lpstr>Плавание было частью первых Олимпийских Игр в 1896 в Афинах. </vt:lpstr>
      <vt:lpstr>Баттерфляй</vt:lpstr>
      <vt:lpstr>Кроль на спине </vt:lpstr>
      <vt:lpstr>Брасс </vt:lpstr>
      <vt:lpstr>Кроль на груди</vt:lpstr>
      <vt:lpstr>Серфинг</vt:lpstr>
      <vt:lpstr>Серфинг</vt:lpstr>
      <vt:lpstr>Бодибординг</vt:lpstr>
      <vt:lpstr>Подводное плавание</vt:lpstr>
      <vt:lpstr>Шаварш Карапетян  </vt:lpstr>
      <vt:lpstr> Водное поло </vt:lpstr>
      <vt:lpstr>Водное поло</vt:lpstr>
      <vt:lpstr>Водное поло</vt:lpstr>
      <vt:lpstr>Дайвинг</vt:lpstr>
      <vt:lpstr>Дайвинг</vt:lpstr>
      <vt:lpstr>Синхронное плавание </vt:lpstr>
      <vt:lpstr>Синхронное плавание </vt:lpstr>
      <vt:lpstr>Синхронное плавание </vt:lpstr>
      <vt:lpstr>Ребята, ВЫ - МОЛОДЦЫ!!!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воде и под водой</dc:title>
  <dc:creator>Booka</dc:creator>
  <cp:lastModifiedBy>user</cp:lastModifiedBy>
  <cp:revision>12</cp:revision>
  <dcterms:created xsi:type="dcterms:W3CDTF">2015-03-12T02:11:48Z</dcterms:created>
  <dcterms:modified xsi:type="dcterms:W3CDTF">2015-05-12T10:09:40Z</dcterms:modified>
</cp:coreProperties>
</file>