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60" r:id="rId3"/>
    <p:sldId id="257" r:id="rId4"/>
    <p:sldId id="274" r:id="rId5"/>
    <p:sldId id="259" r:id="rId6"/>
    <p:sldId id="261" r:id="rId7"/>
    <p:sldId id="275" r:id="rId8"/>
    <p:sldId id="262" r:id="rId9"/>
    <p:sldId id="276" r:id="rId10"/>
    <p:sldId id="269" r:id="rId11"/>
    <p:sldId id="27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3" autoAdjust="0"/>
    <p:restoredTop sz="94678" autoAdjust="0"/>
  </p:normalViewPr>
  <p:slideViewPr>
    <p:cSldViewPr>
      <p:cViewPr varScale="1">
        <p:scale>
          <a:sx n="83" d="100"/>
          <a:sy n="83" d="100"/>
        </p:scale>
        <p:origin x="-7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AF424-E9E8-4283-8365-01F711F1E87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7915D-3904-426A-82C8-79C05CEA2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017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7915D-3904-426A-82C8-79C05CEA270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7915D-3904-426A-82C8-79C05CEA270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3768" y="260648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ГБОУ начальная школа – детский сад № 696  </a:t>
            </a:r>
          </a:p>
          <a:p>
            <a:pPr algn="ctr"/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Приморского района  </a:t>
            </a:r>
          </a:p>
          <a:p>
            <a:pPr algn="ctr"/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Санкт – Петербурга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5445224"/>
            <a:ext cx="417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Подгрупповое  занятие для детей с ОВЗ  разработано   и  составлено  </a:t>
            </a:r>
          </a:p>
          <a:p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учителем - логопедом   </a:t>
            </a:r>
          </a:p>
          <a:p>
            <a:r>
              <a:rPr lang="ru-RU" dirty="0" smtClean="0">
                <a:solidFill>
                  <a:srgbClr val="4F271C"/>
                </a:solidFill>
                <a:latin typeface="Times New Roman" pitchFamily="18" charset="0"/>
                <a:cs typeface="Times New Roman" pitchFamily="18" charset="0"/>
              </a:rPr>
              <a:t>Артемьевой  Наталией Юрьевной   </a:t>
            </a:r>
            <a:endParaRPr lang="ru-RU" dirty="0">
              <a:solidFill>
                <a:srgbClr val="4F27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420888"/>
            <a:ext cx="77768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964305">
                    <a:lumMod val="50000"/>
                  </a:srgbClr>
                </a:solidFill>
                <a:latin typeface="Comic Sans MS" pitchFamily="66" charset="0"/>
              </a:rPr>
              <a:t>Дифференциация твёрдых и мягких согласных перед гласными </a:t>
            </a:r>
            <a:r>
              <a:rPr lang="ru-RU" sz="4400" b="1" dirty="0" smtClean="0">
                <a:solidFill>
                  <a:srgbClr val="964305">
                    <a:lumMod val="50000"/>
                  </a:srgbClr>
                </a:solidFill>
                <a:latin typeface="Meiryo" pitchFamily="34" charset="-128"/>
                <a:ea typeface="Meiryo" pitchFamily="34" charset="-128"/>
                <a:cs typeface="Meiryo" pitchFamily="34" charset="-128"/>
              </a:rPr>
              <a:t>О </a:t>
            </a:r>
            <a:r>
              <a:rPr lang="ru-RU" sz="4400" b="1" dirty="0" smtClean="0">
                <a:solidFill>
                  <a:srgbClr val="964305">
                    <a:lumMod val="50000"/>
                  </a:srgbClr>
                </a:solidFill>
                <a:latin typeface="Comic Sans MS" pitchFamily="66" charset="0"/>
              </a:rPr>
              <a:t>– </a:t>
            </a:r>
            <a:r>
              <a:rPr lang="ru-RU" sz="4400" b="1" dirty="0" smtClean="0">
                <a:solidFill>
                  <a:srgbClr val="964305">
                    <a:lumMod val="50000"/>
                  </a:srgbClr>
                </a:solidFill>
                <a:latin typeface="Meiryo" pitchFamily="34" charset="-128"/>
                <a:ea typeface="Meiryo" pitchFamily="34" charset="-128"/>
                <a:cs typeface="Meiryo" pitchFamily="34" charset="-128"/>
              </a:rPr>
              <a:t>Ё</a:t>
            </a:r>
            <a:r>
              <a:rPr lang="ru-RU" sz="4400" b="1" dirty="0" smtClean="0">
                <a:solidFill>
                  <a:srgbClr val="964305">
                    <a:lumMod val="50000"/>
                  </a:srgbClr>
                </a:solidFill>
                <a:latin typeface="Comic Sans MS" pitchFamily="66" charset="0"/>
                <a:cs typeface="Angsana New" pitchFamily="18" charset="-34"/>
              </a:rPr>
              <a:t> </a:t>
            </a:r>
            <a:endParaRPr lang="ru-RU" sz="4400" dirty="0">
              <a:solidFill>
                <a:srgbClr val="964305">
                  <a:lumMod val="50000"/>
                </a:srgbClr>
              </a:solidFill>
              <a:cs typeface="Angsana New" pitchFamily="18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Ната\Desktop\дада\stock-vector-illustration-of-house-in-side-of-lake-in-green-meadow-861149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015716" y="2708920"/>
            <a:ext cx="5112568" cy="25922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Под  клёном стоит лошадь.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Ворона  летит к воронёнку.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Лисёнок бежит за лисой. 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Сорока живёт в зелёном лесу.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Ёжик ловит  мышей  по ночам.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 улице  идёт дождь.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Ната\Desktop\дада\stock-vector-water-spring-in-the-forest-485694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1835696" y="2924944"/>
            <a:ext cx="5472608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dirty="0" smtClean="0">
                <a:solidFill>
                  <a:srgbClr val="C00000"/>
                </a:solidFill>
                <a:latin typeface="Comic Sans MS" pitchFamily="66" charset="0"/>
              </a:rPr>
              <a:t>Спасибо за внимание ! </a:t>
            </a:r>
            <a:endParaRPr lang="ru-RU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Ната\Desktop\дада\stock-vector-cartoon-train-587929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655676" y="2924944"/>
            <a:ext cx="5832648" cy="925252"/>
          </a:xfrm>
          <a:prstGeom prst="roundRect">
            <a:avLst/>
          </a:prstGeom>
          <a:solidFill>
            <a:srgbClr val="FEB80A">
              <a:lumMod val="20000"/>
              <a:lumOff val="80000"/>
            </a:srgbClr>
          </a:solidFill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100" normalizeH="0" baseline="0" noProof="0" dirty="0" smtClean="0">
                <a:ln>
                  <a:noFill/>
                </a:ln>
                <a:solidFill>
                  <a:srgbClr val="C32D2E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Прогулка со звуками</a:t>
            </a:r>
            <a:endParaRPr kumimoji="0" lang="ru-RU" sz="3600" b="0" i="0" u="none" strike="noStrike" kern="1200" cap="none" spc="100" normalizeH="0" baseline="0" noProof="0" dirty="0">
              <a:ln>
                <a:noFill/>
              </a:ln>
              <a:solidFill>
                <a:srgbClr val="C32D2E">
                  <a:lumMod val="50000"/>
                </a:srgb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\Desktop\дада\stock-vector-country-landscape-with-farm-animals-vector-illustration-591108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899592" y="1268760"/>
            <a:ext cx="2088232" cy="2520280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кошки –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коровы –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овцы   –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курицы –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лошади –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свиньи –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696" y="332656"/>
            <a:ext cx="4824536" cy="43204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НАЗОВИ ДЕТЁНЫШЕЙ ЖИВОТНЫХ 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47864" y="1268760"/>
            <a:ext cx="1872208" cy="2520280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котёнок.  телёнок. ягнёнок. цыплёнок. жеребёнок. поросёнок.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Ната\Desktop\дада\stock-vector-illustration-of-beautiful-landscape-with-house-in-grassland-7896583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519772" y="260648"/>
            <a:ext cx="4104456" cy="57606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СОСТАВЬ СЛОВОСОЧЕТАНИЯ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19672" y="2852936"/>
            <a:ext cx="2520280" cy="3240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тёплая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плетёная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тяжёлый 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чугунный деревянные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пушистый </a:t>
            </a:r>
          </a:p>
          <a:p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2852936"/>
            <a:ext cx="2376264" cy="3240360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чемодан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котёл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печка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котёнок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верёвка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ворота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275856" y="3356992"/>
            <a:ext cx="2160240" cy="1008112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563888" y="3789040"/>
            <a:ext cx="1800200" cy="1440160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635896" y="3284984"/>
            <a:ext cx="1656184" cy="1080120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779912" y="3789040"/>
            <a:ext cx="1584176" cy="1008112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851920" y="5301208"/>
            <a:ext cx="1584176" cy="504056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851920" y="4653136"/>
            <a:ext cx="1584176" cy="1080120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Ната\Desktop\дада\stock-vector-illustration-of-countryside-rural-scene-with-park-bench-797825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619672" y="2708920"/>
            <a:ext cx="5904656" cy="1728192"/>
          </a:xfrm>
          <a:prstGeom prst="roundRect">
            <a:avLst>
              <a:gd name="adj" fmla="val 18702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плывот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реке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гребот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вослами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телонка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смётрит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звозды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быстрый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самёлот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маленький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утонёк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тёлстый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кёвор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горячий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угёлок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1770" y="404664"/>
            <a:ext cx="4140460" cy="5040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ПРОЧИТАЙ,  ИСПРАВЬ   ОШИБКИ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Ната\Desktop\дада\stock-vector-illustration-of-countryside-rural-scene-with-park-bench-797825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619672" y="2708920"/>
            <a:ext cx="5904656" cy="1728192"/>
          </a:xfrm>
          <a:prstGeom prst="roundRect">
            <a:avLst>
              <a:gd name="adj" fmla="val 18702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плыв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по реке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греб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слами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вед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тел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нка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трит на зв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зды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быстрый сам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маленький ут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лстый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горячий уг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Ната\Desktop\дада\stock-vector-illustration-of-banner-in-natural-landscape-with-hut-810356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619672" y="2204864"/>
            <a:ext cx="6120680" cy="1800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_ре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раст_т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кл_н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Дворник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м_л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дв_р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п_ле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высокий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ур_жай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св_клы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Из крана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ль_тся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в_да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Л_дка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плыв_т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по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м_рю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П_л_т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сам_л_та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пр_х_дит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н_рмальн_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03748" y="260648"/>
            <a:ext cx="4536504" cy="5040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ВСТАВЬ ПРОПУЩЕННЫЕ БУКВЫ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Ната\Desktop\дада\stock-vector-illustration-of-banner-in-natural-landscape-with-hut-810356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619672" y="2204864"/>
            <a:ext cx="6120680" cy="1800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 дв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 раст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кл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 Дворник 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 дв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  В п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 высокий ур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жай св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клы. Из крана ль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тся  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да.  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дка плыв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 по  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рю.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 сам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 пр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  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рмальн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Ната\Desktop\дада\stock-vector-illustration-of-house-in-side-of-lake-in-green-meadow-861149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015716" y="2708920"/>
            <a:ext cx="5112568" cy="25922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Клёном, под, лошадь, стоит;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воронёнку, летит, к, ворона;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лисёнок, лисой, за, бежит; 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зелёном, лесу, в, живёт, сорока;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мышей, ловит, ночам, по, ёжик;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дождь, улице, на, идёт.  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17694" y="260648"/>
            <a:ext cx="5418602" cy="5040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СОСТАВЬ ПРЕДЛОЖЕНИЯ ИЗ ДАННЫХ СЛОВ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338</Words>
  <Application>Microsoft Office PowerPoint</Application>
  <PresentationFormat>Экран (4:3)</PresentationFormat>
  <Paragraphs>71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</dc:creator>
  <cp:lastModifiedBy>User</cp:lastModifiedBy>
  <cp:revision>37</cp:revision>
  <dcterms:created xsi:type="dcterms:W3CDTF">2011-12-11T20:39:32Z</dcterms:created>
  <dcterms:modified xsi:type="dcterms:W3CDTF">2016-03-22T19:57:35Z</dcterms:modified>
</cp:coreProperties>
</file>