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62" r:id="rId4"/>
    <p:sldId id="266" r:id="rId5"/>
    <p:sldId id="267" r:id="rId6"/>
    <p:sldId id="274" r:id="rId7"/>
    <p:sldId id="275" r:id="rId8"/>
    <p:sldId id="265" r:id="rId9"/>
    <p:sldId id="273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90" r:id="rId21"/>
    <p:sldId id="294" r:id="rId22"/>
    <p:sldId id="295" r:id="rId23"/>
    <p:sldId id="289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4040"/>
    <a:srgbClr val="002600"/>
    <a:srgbClr val="A40000"/>
    <a:srgbClr val="001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1434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20BF8-0E1A-41FE-B576-29B94DFFC4EB}" type="datetimeFigureOut">
              <a:rPr lang="ru-RU" smtClean="0"/>
              <a:t>28.02.2016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BB9DA-AE03-4EF2-BAB3-2B92CB8B4D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1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effectLst/>
                <a:latin typeface="Monotype Corsiva"/>
                <a:ea typeface="Calibri"/>
                <a:cs typeface="Helvetica"/>
              </a:rPr>
              <a:t>St Petersburg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BB9DA-AE03-4EF2-BAB3-2B92CB8B4DEA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690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10777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4800" b="1" cap="none" spc="5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66552"/>
            <a:ext cx="6400800" cy="17526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ctr">
              <a:buNone/>
              <a:defRPr b="1" cap="none" spc="50">
                <a:ln w="11430"/>
                <a:solidFill>
                  <a:srgbClr val="002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E7A5A-4A14-40FD-8610-1BABF5FC77BC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1F5E5-AE23-44F9-B3C3-569DA8E078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8"/>
          <p:cNvSpPr/>
          <p:nvPr userDrawn="1"/>
        </p:nvSpPr>
        <p:spPr>
          <a:xfrm>
            <a:off x="0" y="0"/>
            <a:ext cx="9144000" cy="6876000"/>
          </a:xfrm>
          <a:prstGeom prst="frame">
            <a:avLst>
              <a:gd name="adj1" fmla="val 3921"/>
            </a:avLst>
          </a:prstGeom>
          <a:gradFill flip="none" rotWithShape="1">
            <a:gsLst>
              <a:gs pos="23000">
                <a:schemeClr val="bg1"/>
              </a:gs>
              <a:gs pos="55000">
                <a:srgbClr val="0070C0"/>
              </a:gs>
              <a:gs pos="0">
                <a:srgbClr val="C00000"/>
              </a:gs>
              <a:gs pos="75000">
                <a:srgbClr val="0070C0"/>
              </a:gs>
              <a:gs pos="100000">
                <a:srgbClr val="C00000"/>
              </a:gs>
              <a:gs pos="85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6EBE8-820F-45E4-873A-ADA45D8D6BF5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B3E08-A805-4E0A-B5CA-5A15DDEA3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C5A41-544B-41F5-A812-974265C6D513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F1221-19CC-40DA-A672-3B56CBE43A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89CAC-F452-4878-B9A5-E0AC68C53801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F9AE2-93F3-4B53-A861-EEE29E34BA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7"/>
          <p:cNvSpPr/>
          <p:nvPr userDrawn="1"/>
        </p:nvSpPr>
        <p:spPr>
          <a:xfrm>
            <a:off x="0" y="0"/>
            <a:ext cx="9144000" cy="6876000"/>
          </a:xfrm>
          <a:prstGeom prst="frame">
            <a:avLst>
              <a:gd name="adj1" fmla="val 3921"/>
            </a:avLst>
          </a:prstGeom>
          <a:gradFill flip="none" rotWithShape="1">
            <a:gsLst>
              <a:gs pos="23000">
                <a:schemeClr val="bg1"/>
              </a:gs>
              <a:gs pos="55000">
                <a:srgbClr val="0070C0"/>
              </a:gs>
              <a:gs pos="0">
                <a:srgbClr val="C00000"/>
              </a:gs>
              <a:gs pos="75000">
                <a:srgbClr val="0070C0"/>
              </a:gs>
              <a:gs pos="100000">
                <a:srgbClr val="C00000"/>
              </a:gs>
              <a:gs pos="85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3" descr="C:\Users\Solaris\Downloads\UK.png"/>
          <p:cNvPicPr>
            <a:picLocks noChangeAspect="1" noChangeArrowheads="1"/>
          </p:cNvPicPr>
          <p:nvPr userDrawn="1"/>
        </p:nvPicPr>
        <p:blipFill>
          <a:blip r:embed="rId2"/>
          <a:srcRect b="7382"/>
          <a:stretch>
            <a:fillRect/>
          </a:stretch>
        </p:blipFill>
        <p:spPr bwMode="auto">
          <a:xfrm>
            <a:off x="0" y="5524500"/>
            <a:ext cx="143986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F16A-2115-470E-A3AB-31D6EF2053CD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C149C-2998-401F-932F-35F54D9D1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9"/>
          <p:cNvSpPr/>
          <p:nvPr userDrawn="1"/>
        </p:nvSpPr>
        <p:spPr>
          <a:xfrm flipH="1">
            <a:off x="0" y="0"/>
            <a:ext cx="9144000" cy="6876000"/>
          </a:xfrm>
          <a:prstGeom prst="frame">
            <a:avLst>
              <a:gd name="adj1" fmla="val 3921"/>
            </a:avLst>
          </a:prstGeom>
          <a:gradFill flip="none" rotWithShape="1">
            <a:gsLst>
              <a:gs pos="23000">
                <a:schemeClr val="bg1"/>
              </a:gs>
              <a:gs pos="55000">
                <a:srgbClr val="0070C0"/>
              </a:gs>
              <a:gs pos="0">
                <a:srgbClr val="C00000"/>
              </a:gs>
              <a:gs pos="75000">
                <a:srgbClr val="0070C0"/>
              </a:gs>
              <a:gs pos="100000">
                <a:srgbClr val="C00000"/>
              </a:gs>
              <a:gs pos="85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Solaris\Downloads\Rossiya-Russia.png"/>
          <p:cNvPicPr>
            <a:picLocks noChangeAspect="1" noChangeArrowheads="1"/>
          </p:cNvPicPr>
          <p:nvPr userDrawn="1"/>
        </p:nvPicPr>
        <p:blipFill>
          <a:blip r:embed="rId2"/>
          <a:srcRect b="7382"/>
          <a:stretch>
            <a:fillRect/>
          </a:stretch>
        </p:blipFill>
        <p:spPr bwMode="auto">
          <a:xfrm>
            <a:off x="0" y="5524500"/>
            <a:ext cx="1439863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6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AD704-4645-4EC2-A513-24B2B05F0936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1058E-3DB9-4007-8B25-40148798B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8"/>
          <p:cNvSpPr/>
          <p:nvPr userDrawn="1"/>
        </p:nvSpPr>
        <p:spPr>
          <a:xfrm>
            <a:off x="0" y="0"/>
            <a:ext cx="9144000" cy="6876000"/>
          </a:xfrm>
          <a:prstGeom prst="frame">
            <a:avLst>
              <a:gd name="adj1" fmla="val 3921"/>
            </a:avLst>
          </a:prstGeom>
          <a:gradFill flip="none" rotWithShape="1">
            <a:gsLst>
              <a:gs pos="23000">
                <a:schemeClr val="bg1"/>
              </a:gs>
              <a:gs pos="55000">
                <a:srgbClr val="0070C0"/>
              </a:gs>
              <a:gs pos="0">
                <a:srgbClr val="C00000"/>
              </a:gs>
              <a:gs pos="75000">
                <a:srgbClr val="0070C0"/>
              </a:gs>
              <a:gs pos="100000">
                <a:srgbClr val="C00000"/>
              </a:gs>
              <a:gs pos="85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135FF-A9C5-48CA-A1A0-1ACF12683482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F251D-6BF2-49C0-92C8-CDE847DD1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677BF-ED63-4FA2-876F-CFCC84F9CE20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64B6-1F83-4088-BC34-65AAA6896B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19C2-D1C5-417D-B7F7-2B523749C541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F419E-D77B-45A5-91FF-19B821BB80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0938A-53F4-466A-9E52-E38A0E3496FD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DBED1-D611-4FFE-A564-19CCE5775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5"/>
          <p:cNvSpPr/>
          <p:nvPr userDrawn="1"/>
        </p:nvSpPr>
        <p:spPr>
          <a:xfrm>
            <a:off x="0" y="0"/>
            <a:ext cx="9144000" cy="6876000"/>
          </a:xfrm>
          <a:prstGeom prst="frame">
            <a:avLst>
              <a:gd name="adj1" fmla="val 3921"/>
            </a:avLst>
          </a:prstGeom>
          <a:gradFill flip="none" rotWithShape="1">
            <a:gsLst>
              <a:gs pos="23000">
                <a:schemeClr val="bg1"/>
              </a:gs>
              <a:gs pos="55000">
                <a:srgbClr val="0070C0"/>
              </a:gs>
              <a:gs pos="0">
                <a:srgbClr val="C00000"/>
              </a:gs>
              <a:gs pos="75000">
                <a:srgbClr val="0070C0"/>
              </a:gs>
              <a:gs pos="100000">
                <a:srgbClr val="C00000"/>
              </a:gs>
              <a:gs pos="85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C2F70-B289-4A88-89D3-BD79EDCC7182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48C47-1709-4DE7-A2D7-2FF740FF3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3BE4-9318-4377-9D66-3D020F5B9BCD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23867-6294-4468-B1C2-AB487C468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tx2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469528-F5F6-48B6-BE1A-18538A1FDEA0}" type="datetimeFigureOut">
              <a:rPr lang="ru-RU"/>
              <a:pPr>
                <a:defRPr/>
              </a:pPr>
              <a:t>28.02.2016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61D122-7834-47DB-B563-0A161013D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55" r:id="rId5"/>
    <p:sldLayoutId id="2147483656" r:id="rId6"/>
    <p:sldLayoutId id="2147483657" r:id="rId7"/>
    <p:sldLayoutId id="2147483665" r:id="rId8"/>
    <p:sldLayoutId id="2147483658" r:id="rId9"/>
    <p:sldLayoutId id="2147483666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2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600"/>
          </a:solidFill>
          <a:latin typeface="Constant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600"/>
          </a:solidFill>
          <a:latin typeface="Constant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600"/>
          </a:solidFill>
          <a:latin typeface="Constant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2600"/>
          </a:solidFill>
          <a:latin typeface="Constant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6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6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6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6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18.xml"/><Relationship Id="rId3" Type="http://schemas.openxmlformats.org/officeDocument/2006/relationships/slide" Target="slide23.xml"/><Relationship Id="rId7" Type="http://schemas.openxmlformats.org/officeDocument/2006/relationships/slide" Target="slide17.xml"/><Relationship Id="rId12" Type="http://schemas.openxmlformats.org/officeDocument/2006/relationships/slide" Target="slide22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3.xml"/><Relationship Id="rId6" Type="http://schemas.openxmlformats.org/officeDocument/2006/relationships/slide" Target="slide16.xml"/><Relationship Id="rId11" Type="http://schemas.openxmlformats.org/officeDocument/2006/relationships/slide" Target="slide21.xml"/><Relationship Id="rId5" Type="http://schemas.openxmlformats.org/officeDocument/2006/relationships/slide" Target="slide15.xml"/><Relationship Id="rId10" Type="http://schemas.openxmlformats.org/officeDocument/2006/relationships/slide" Target="slide20.xml"/><Relationship Id="rId4" Type="http://schemas.openxmlformats.org/officeDocument/2006/relationships/image" Target="../media/image11.png"/><Relationship Id="rId9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image" Target="../media/image5.png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11" Type="http://schemas.openxmlformats.org/officeDocument/2006/relationships/slide" Target="slide12.xml"/><Relationship Id="rId5" Type="http://schemas.openxmlformats.org/officeDocument/2006/relationships/slide" Target="slide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47957" y="1280564"/>
            <a:ext cx="845176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7200" i="1" dirty="0" smtClean="0">
                <a:solidFill>
                  <a:srgbClr val="CC4040"/>
                </a:solidFill>
                <a:latin typeface="Bookman Old Style" pitchFamily="18" charset="0"/>
                <a:ea typeface="Segoe UI Symbol" panose="020B0502040204020203" pitchFamily="34" charset="0"/>
              </a:rPr>
              <a:t>Russia </a:t>
            </a:r>
          </a:p>
          <a:p>
            <a:pPr algn="ctr"/>
            <a:r>
              <a:rPr lang="en-US" sz="7200" i="1" dirty="0" smtClean="0">
                <a:solidFill>
                  <a:srgbClr val="CC4040"/>
                </a:solidFill>
                <a:latin typeface="Bookman Old Style" pitchFamily="18" charset="0"/>
                <a:ea typeface="Segoe UI Symbol" panose="020B0502040204020203" pitchFamily="34" charset="0"/>
              </a:rPr>
              <a:t>and the </a:t>
            </a:r>
          </a:p>
          <a:p>
            <a:pPr algn="ctr"/>
            <a:r>
              <a:rPr lang="en-US" sz="7200" i="1" dirty="0" smtClean="0">
                <a:solidFill>
                  <a:srgbClr val="CC4040"/>
                </a:solidFill>
                <a:latin typeface="Bookman Old Style" pitchFamily="18" charset="0"/>
                <a:ea typeface="Segoe UI Symbol" panose="020B0502040204020203" pitchFamily="34" charset="0"/>
              </a:rPr>
              <a:t>Great Britain</a:t>
            </a:r>
            <a:endParaRPr lang="ru-RU" sz="7200" i="1" dirty="0">
              <a:solidFill>
                <a:schemeClr val="bg2"/>
              </a:solidFill>
              <a:latin typeface="Bookman Old Style" pitchFamily="18" charset="0"/>
              <a:ea typeface="Segoe UI Symbol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79892"/>
          </a:xfrm>
        </p:spPr>
        <p:txBody>
          <a:bodyPr/>
          <a:lstStyle/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Arial" charset="0"/>
              </a:rPr>
              <a:t>What is the name of a famous national Scottish musical instrument</a:t>
            </a: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Arial" charset="0"/>
              </a:rPr>
              <a:t>?</a:t>
            </a:r>
            <a:endParaRPr lang="en-US" sz="6600" dirty="0">
              <a:solidFill>
                <a:srgbClr val="333333"/>
              </a:solidFill>
              <a:latin typeface="Monotype Corsiva" pitchFamily="66" charset="0"/>
              <a:ea typeface="Calibri"/>
              <a:cs typeface="Arial" charset="0"/>
            </a:endParaRPr>
          </a:p>
          <a:p>
            <a:pPr marL="0" lvl="0" indent="0" algn="ctr">
              <a:buNone/>
            </a:pP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A </a:t>
            </a: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bagpipe</a:t>
            </a:r>
            <a:endParaRPr lang="ru-RU" sz="6600" dirty="0"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6319" y="199632"/>
            <a:ext cx="3792537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666" y="6196772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60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Where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can people see the </a:t>
            </a: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wax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copies of </a:t>
            </a: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famous people?</a:t>
            </a:r>
            <a:endParaRPr lang="en-US" sz="6600" dirty="0" smtClean="0"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endParaRPr lang="en-US" sz="6600" dirty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r>
              <a:rPr lang="ru-RU" sz="6600" dirty="0" err="1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In</a:t>
            </a:r>
            <a:r>
              <a:rPr lang="ru-RU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Madam</a:t>
            </a: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Tuessor’s</a:t>
            </a: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endParaRPr lang="en-US" sz="6600" dirty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  <a:tab pos="90043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Museum</a:t>
            </a:r>
            <a:endParaRPr lang="ru-RU" sz="6600" dirty="0"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2291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850" y="6181374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32095" y="361700"/>
            <a:ext cx="3954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Culture 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88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73506"/>
          </a:xfrm>
        </p:spPr>
        <p:txBody>
          <a:bodyPr/>
          <a:lstStyle/>
          <a:p>
            <a:pPr marL="0" indent="0">
              <a:buNone/>
            </a:pP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What British writer wrote the novels “Oliver Twist” and “David Copperfield”?</a:t>
            </a:r>
            <a:endParaRPr lang="ru-RU" sz="6600" dirty="0">
              <a:latin typeface="Monotype Corsiva" pitchFamily="66" charset="0"/>
            </a:endParaRPr>
          </a:p>
        </p:txBody>
      </p:sp>
      <p:pic>
        <p:nvPicPr>
          <p:cNvPr id="13315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483" y="6189467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73722" y="5369442"/>
            <a:ext cx="49568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ts val="1200"/>
              </a:lnSpc>
              <a:spcAft>
                <a:spcPts val="600"/>
              </a:spcAft>
              <a:tabLst>
                <a:tab pos="270510" algn="l"/>
              </a:tabLst>
            </a:pP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Charles</a:t>
            </a: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Dickens</a:t>
            </a:r>
            <a:endParaRPr lang="ru-RU" sz="6600" dirty="0"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58673" y="394068"/>
            <a:ext cx="3954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Culture 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463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41841" y="474988"/>
            <a:ext cx="2454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Russia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975828"/>
              </p:ext>
            </p:extLst>
          </p:nvPr>
        </p:nvGraphicFramePr>
        <p:xfrm>
          <a:off x="457200" y="1600200"/>
          <a:ext cx="8229600" cy="3724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672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Hist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8143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13756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39027" y="1874910"/>
            <a:ext cx="15969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History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20046121">
            <a:off x="363923" y="3104900"/>
            <a:ext cx="234711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Geography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7235" y="4342981"/>
            <a:ext cx="18004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Culture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919801" y="170563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2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4339" name="Picture 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90" y="6168675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5051649" y="172019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5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001829" y="170563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6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19801" y="293562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7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51648" y="2933180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8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001828" y="294127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9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996272" y="4168658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0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51647" y="4156337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1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01829" y="4178537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2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389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History 100</a:t>
            </a:r>
            <a: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endParaRPr lang="ru-RU" dirty="0"/>
          </a:p>
        </p:txBody>
      </p:sp>
      <p:pic>
        <p:nvPicPr>
          <p:cNvPr id="15362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951" y="6190407"/>
            <a:ext cx="1024217" cy="39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2276073"/>
            <a:ext cx="89659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  <a:spcAft>
                <a:spcPts val="600"/>
              </a:spcAft>
            </a:pPr>
            <a:r>
              <a:rPr lang="en-US" dirty="0">
                <a:solidFill>
                  <a:srgbClr val="333333"/>
                </a:solidFill>
                <a:latin typeface="Helvetica"/>
                <a:ea typeface="Times New Roman"/>
                <a:cs typeface="Times New Roman"/>
              </a:rPr>
              <a:t> </a:t>
            </a:r>
            <a:endParaRPr lang="ru-RU" sz="6600" dirty="0"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026" y="2381987"/>
            <a:ext cx="8936101" cy="12222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510">
              <a:lnSpc>
                <a:spcPct val="115000"/>
              </a:lnSpc>
              <a:spcAft>
                <a:spcPts val="600"/>
              </a:spcAft>
            </a:pPr>
            <a:r>
              <a:rPr lang="en-US" sz="6600" dirty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Who is the leader of Russia?</a:t>
            </a:r>
            <a:endParaRPr lang="ru-RU" sz="6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34513" y="3223559"/>
            <a:ext cx="3222403" cy="2051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600"/>
              </a:spcAft>
            </a:pPr>
            <a:endParaRPr lang="en-US" dirty="0" smtClean="0">
              <a:solidFill>
                <a:srgbClr val="333333"/>
              </a:solidFill>
              <a:latin typeface="Monotype Corsiva"/>
              <a:ea typeface="Times New Roman"/>
              <a:cs typeface="Helvetica"/>
            </a:endParaRPr>
          </a:p>
          <a:p>
            <a:pPr marL="228600">
              <a:lnSpc>
                <a:spcPct val="115000"/>
              </a:lnSpc>
              <a:spcAft>
                <a:spcPts val="600"/>
              </a:spcAft>
            </a:pPr>
            <a:endParaRPr lang="en-US" dirty="0" smtClean="0">
              <a:solidFill>
                <a:srgbClr val="333333"/>
              </a:solidFill>
              <a:latin typeface="Monotype Corsiva"/>
              <a:ea typeface="Times New Roman"/>
              <a:cs typeface="Helvetica"/>
            </a:endParaRPr>
          </a:p>
          <a:p>
            <a:pPr marL="228600">
              <a:lnSpc>
                <a:spcPct val="115000"/>
              </a:lnSpc>
              <a:spcAft>
                <a:spcPts val="600"/>
              </a:spcAft>
            </a:pPr>
            <a:r>
              <a:rPr lang="en-US" sz="6600" dirty="0" smtClean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Putin</a:t>
            </a:r>
            <a:endParaRPr lang="ru-RU" sz="6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1519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History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300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6600" dirty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When was Moscow founded</a:t>
            </a:r>
            <a:r>
              <a:rPr lang="en-US" sz="6600" dirty="0" smtClean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?</a:t>
            </a:r>
          </a:p>
          <a:p>
            <a:pPr marL="0" indent="0" algn="ctr">
              <a:lnSpc>
                <a:spcPct val="115000"/>
              </a:lnSpc>
              <a:spcAft>
                <a:spcPts val="600"/>
              </a:spcAft>
              <a:buNone/>
            </a:pPr>
            <a:r>
              <a:rPr lang="en-US" sz="6600" dirty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1147</a:t>
            </a:r>
            <a:endParaRPr lang="ru-RU" sz="6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638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206" y="6201042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706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History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500</a:t>
            </a:r>
            <a:endParaRPr lang="ru-RU" dirty="0"/>
          </a:p>
        </p:txBody>
      </p:sp>
      <p:pic>
        <p:nvPicPr>
          <p:cNvPr id="17410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951" y="6199847"/>
            <a:ext cx="1024217" cy="4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99405" y="1046810"/>
            <a:ext cx="8593742" cy="3876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lnSpc>
                <a:spcPct val="115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sz="6600" dirty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What is the symbol of the Russian Emblem</a:t>
            </a:r>
            <a:r>
              <a:rPr lang="en-US" sz="6600" dirty="0" smtClean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?</a:t>
            </a:r>
          </a:p>
          <a:p>
            <a:pPr lvl="0" algn="ctr" eaLnBrk="0" hangingPunct="0">
              <a:lnSpc>
                <a:spcPct val="115000"/>
              </a:lnSpc>
              <a:spcBef>
                <a:spcPct val="20000"/>
              </a:spcBef>
              <a:spcAft>
                <a:spcPts val="600"/>
              </a:spcAft>
            </a:pPr>
            <a:r>
              <a:rPr lang="en-US" sz="6600" dirty="0">
                <a:solidFill>
                  <a:srgbClr val="333333"/>
                </a:solidFill>
                <a:latin typeface="Monotype Corsiva"/>
                <a:ea typeface="Times New Roman"/>
                <a:cs typeface="Helvetica"/>
              </a:rPr>
              <a:t>Double-headed eagle</a:t>
            </a:r>
            <a:endParaRPr lang="ru-RU" sz="6600" dirty="0">
              <a:solidFill>
                <a:srgbClr val="002600"/>
              </a:solidFill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199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Geography 100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endParaRPr lang="ru-RU" dirty="0"/>
          </a:p>
        </p:txBody>
      </p:sp>
      <p:pic>
        <p:nvPicPr>
          <p:cNvPr id="18434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859" y="6207939"/>
            <a:ext cx="1024217" cy="4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74062" y="1998161"/>
            <a:ext cx="7730001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What is the longest river </a:t>
            </a:r>
            <a:endParaRPr lang="en-US" sz="6600" dirty="0" smtClean="0">
              <a:latin typeface="Monotype Corsiva"/>
              <a:ea typeface="Calibri"/>
              <a:cs typeface="Helvetica"/>
            </a:endParaRPr>
          </a:p>
          <a:p>
            <a:pPr algn="ctr">
              <a:spcAft>
                <a:spcPts val="0"/>
              </a:spcAft>
            </a:pPr>
            <a:r>
              <a:rPr lang="en-US" sz="6600" dirty="0" smtClean="0">
                <a:latin typeface="Monotype Corsiva"/>
                <a:ea typeface="Calibri"/>
                <a:cs typeface="Helvetica"/>
              </a:rPr>
              <a:t>in </a:t>
            </a:r>
            <a:r>
              <a:rPr lang="en-US" sz="6600" dirty="0">
                <a:latin typeface="Monotype Corsiva"/>
                <a:ea typeface="Calibri"/>
                <a:cs typeface="Helvetica"/>
              </a:rPr>
              <a:t>Russia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?</a:t>
            </a:r>
          </a:p>
          <a:p>
            <a:pPr algn="ctr"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The Lena</a:t>
            </a:r>
            <a:endParaRPr lang="ru-RU" sz="6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9689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Geography 300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19458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675" y="6232216"/>
            <a:ext cx="1024217" cy="4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2736" y="1876780"/>
            <a:ext cx="8880957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What river does Novosibirsk </a:t>
            </a:r>
            <a:endParaRPr lang="en-US" sz="6600" dirty="0" smtClean="0">
              <a:latin typeface="Monotype Corsiva"/>
              <a:ea typeface="Calibri"/>
              <a:cs typeface="Helvetica"/>
            </a:endParaRPr>
          </a:p>
          <a:p>
            <a:pPr algn="ctr">
              <a:spcAft>
                <a:spcPts val="0"/>
              </a:spcAft>
            </a:pPr>
            <a:r>
              <a:rPr lang="en-US" sz="6600" dirty="0" smtClean="0">
                <a:latin typeface="Monotype Corsiva"/>
                <a:ea typeface="Calibri"/>
                <a:cs typeface="Helvetica"/>
              </a:rPr>
              <a:t>stand </a:t>
            </a:r>
            <a:r>
              <a:rPr lang="en-US" sz="6600" dirty="0">
                <a:latin typeface="Monotype Corsiva"/>
                <a:ea typeface="Calibri"/>
                <a:cs typeface="Helvetica"/>
              </a:rPr>
              <a:t>on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?</a:t>
            </a:r>
          </a:p>
          <a:p>
            <a:pPr algn="ctr"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The Ob</a:t>
            </a:r>
            <a:endParaRPr lang="ru-RU" sz="6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923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Geography 500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endParaRPr lang="ru-RU" dirty="0"/>
          </a:p>
        </p:txBody>
      </p:sp>
      <p:pic>
        <p:nvPicPr>
          <p:cNvPr id="20482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859" y="6207939"/>
            <a:ext cx="1024217" cy="4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80764" y="2014386"/>
            <a:ext cx="6496330" cy="31393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510"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What is the deepest </a:t>
            </a:r>
            <a:endParaRPr lang="en-US" sz="6600" dirty="0" smtClean="0">
              <a:latin typeface="Monotype Corsiva"/>
              <a:ea typeface="Calibri"/>
              <a:cs typeface="Helvetica"/>
            </a:endParaRPr>
          </a:p>
          <a:p>
            <a:pPr marL="270510" algn="ctr">
              <a:spcAft>
                <a:spcPts val="0"/>
              </a:spcAft>
            </a:pPr>
            <a:r>
              <a:rPr lang="en-US" sz="6600" dirty="0" smtClean="0">
                <a:latin typeface="Monotype Corsiva"/>
                <a:ea typeface="Calibri"/>
                <a:cs typeface="Helvetica"/>
              </a:rPr>
              <a:t>Russian’s </a:t>
            </a:r>
            <a:r>
              <a:rPr lang="en-US" sz="6600" dirty="0">
                <a:latin typeface="Monotype Corsiva"/>
                <a:ea typeface="Calibri"/>
                <a:cs typeface="Helvetica"/>
              </a:rPr>
              <a:t>lake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?</a:t>
            </a:r>
          </a:p>
          <a:p>
            <a:pPr marL="270510" algn="ctr">
              <a:spcAft>
                <a:spcPts val="0"/>
              </a:spcAft>
            </a:pPr>
            <a:r>
              <a:rPr lang="en-US" sz="6600" dirty="0">
                <a:latin typeface="Monotype Corsiva" pitchFamily="66" charset="0"/>
              </a:rPr>
              <a:t>The Baikal</a:t>
            </a:r>
            <a:endParaRPr lang="ru-RU" sz="6600" dirty="0">
              <a:effectLst/>
              <a:latin typeface="Monotype Corsiva" pitchFamily="66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8843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188033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game rounds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68148" y="1561762"/>
            <a:ext cx="2816029" cy="118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4724399" y="1561763"/>
            <a:ext cx="2816029" cy="118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76229" y="1598846"/>
            <a:ext cx="27641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Russia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6010" y="1737346"/>
            <a:ext cx="29803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Great Britain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965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Culture 100</a:t>
            </a: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endParaRPr lang="ru-RU" dirty="0"/>
          </a:p>
        </p:txBody>
      </p:sp>
      <p:pic>
        <p:nvPicPr>
          <p:cNvPr id="21506" name="Picture 2">
            <a:hlinkClick r:id="rId2" action="ppaction://hlinksldjump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1767" y="6207939"/>
            <a:ext cx="1024217" cy="408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83341" y="2257106"/>
            <a:ext cx="374076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0510" algn="ctr">
              <a:spcAft>
                <a:spcPts val="0"/>
              </a:spcAft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Who is he?</a:t>
            </a:r>
            <a:endParaRPr lang="ru-RU" sz="6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0975" y="3576258"/>
            <a:ext cx="116205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25250" y="5234975"/>
            <a:ext cx="236795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dirty="0">
                <a:latin typeface="Monotype Corsiva"/>
                <a:ea typeface="Calibri"/>
                <a:cs typeface="Helvetica"/>
              </a:rPr>
              <a:t>Tolstoy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5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Culture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300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dirty="0" smtClean="0">
                <a:latin typeface="Monotype Corsiva"/>
                <a:ea typeface="Calibri"/>
                <a:cs typeface="Helvetica"/>
              </a:rPr>
              <a:t>Name the 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Siberian </a:t>
            </a:r>
            <a:r>
              <a:rPr lang="en-US" sz="6600" dirty="0" err="1" smtClean="0">
                <a:latin typeface="Monotype Corsiva"/>
                <a:ea typeface="Calibri"/>
                <a:cs typeface="Helvetica"/>
              </a:rPr>
              <a:t>centre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 of Russia</a:t>
            </a:r>
          </a:p>
          <a:p>
            <a:pPr marL="0" indent="0" algn="ctr">
              <a:buNone/>
            </a:pPr>
            <a:r>
              <a:rPr lang="en-US" sz="6600" dirty="0" smtClean="0">
                <a:latin typeface="Monotype Corsiva"/>
                <a:ea typeface="Calibri"/>
                <a:cs typeface="Helvetica"/>
              </a:rPr>
              <a:t>Novosibirsk</a:t>
            </a:r>
          </a:p>
        </p:txBody>
      </p:sp>
      <p:pic>
        <p:nvPicPr>
          <p:cNvPr id="2457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654" y="6108546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500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Culture 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500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Aft>
                <a:spcPts val="0"/>
              </a:spcAft>
              <a:buNone/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What is the cultural center of Russia</a:t>
            </a:r>
            <a:r>
              <a:rPr lang="en-US" sz="6600" dirty="0" smtClean="0">
                <a:latin typeface="Monotype Corsiva"/>
                <a:ea typeface="Calibri"/>
                <a:cs typeface="Helvetica"/>
              </a:rPr>
              <a:t>?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US" sz="6600" dirty="0">
                <a:latin typeface="Monotype Corsiva"/>
                <a:ea typeface="Calibri"/>
                <a:cs typeface="Helvetica"/>
              </a:rPr>
              <a:t>St Petersburg</a:t>
            </a:r>
            <a:endParaRPr lang="en-US" sz="6600" dirty="0" smtClean="0">
              <a:latin typeface="Monotype Corsiva"/>
              <a:ea typeface="Calibri"/>
              <a:cs typeface="Helvetica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ru-RU" sz="6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2560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6377" y="6068086"/>
            <a:ext cx="1023937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674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466082" y="2967335"/>
            <a:ext cx="62118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You are the best!!!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988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11792" y="3087638"/>
            <a:ext cx="82364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Bookman Old Style" panose="02050604050505020204" pitchFamily="18" charset="0"/>
              </a:rPr>
              <a:t/>
            </a:r>
            <a:br>
              <a:rPr lang="ru-RU" sz="2000" dirty="0">
                <a:latin typeface="Bookman Old Style" panose="02050604050505020204" pitchFamily="18" charset="0"/>
              </a:rPr>
            </a:br>
            <a:endParaRPr lang="ru-RU" sz="2000" dirty="0">
              <a:latin typeface="Bookman Old Style" panose="020506040505050202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346" y="421755"/>
            <a:ext cx="3389313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197140"/>
              </p:ext>
            </p:extLst>
          </p:nvPr>
        </p:nvGraphicFramePr>
        <p:xfrm>
          <a:off x="1582001" y="1487832"/>
          <a:ext cx="6137800" cy="4775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4450"/>
                <a:gridCol w="1534450"/>
                <a:gridCol w="1534450"/>
                <a:gridCol w="1534450"/>
              </a:tblGrid>
              <a:tr h="1591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 smtClean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gradFill rotWithShape="1">
                            <a:gsLst>
                              <a:gs pos="0">
                                <a:srgbClr val="000000">
                                  <a:tint val="92000"/>
                                  <a:shade val="100000"/>
                                  <a:satMod val="150000"/>
                                </a:srgbClr>
                              </a:gs>
                              <a:gs pos="49000">
                                <a:srgbClr val="000000">
                                  <a:tint val="89000"/>
                                  <a:shade val="90000"/>
                                  <a:satMod val="150000"/>
                                </a:srgbClr>
                              </a:gs>
                              <a:gs pos="50000">
                                <a:srgbClr val="000000">
                                  <a:tint val="100000"/>
                                  <a:shade val="75000"/>
                                  <a:satMod val="150000"/>
                                </a:srgbClr>
                              </a:gs>
                              <a:gs pos="95000">
                                <a:srgbClr val="000000">
                                  <a:shade val="47000"/>
                                  <a:satMod val="150000"/>
                                </a:srgbClr>
                              </a:gs>
                              <a:gs pos="100000">
                                <a:srgbClr val="000000">
                                  <a:shade val="39000"/>
                                  <a:satMod val="150000"/>
                                </a:srgbClr>
                              </a:gs>
                            </a:gsLst>
                            <a:lin ang="5400000"/>
                          </a:gra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  <a:hlinkClick r:id="rId3" action="ppaction://hlinksldjump"/>
                        </a:rPr>
                        <a:t>   </a:t>
                      </a:r>
                      <a:endParaRPr kumimoji="0" lang="en-US" sz="1000" b="1" i="0" u="none" strike="noStrike" kern="1200" cap="none" spc="0" normalizeH="0" baseline="0" noProof="0" dirty="0" smtClean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hlinkClick r:id="rId4" action="ppaction://hlinksldjump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hlinkClick r:id="rId4" action="ppaction://hlinksldjump"/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91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hlinkClick r:id="rId5" action="ppaction://hlinksldjump"/>
                        </a:rPr>
                        <a:t>    </a:t>
                      </a:r>
                      <a:endParaRPr lang="ru-RU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1591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5400" b="1" i="0" u="none" strike="noStrike" kern="1200" cap="none" spc="0" normalizeH="0" baseline="0" noProof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gradFill rotWithShape="1">
                          <a:gsLst>
                            <a:gs pos="0">
                              <a:srgbClr val="000000">
                                <a:tint val="92000"/>
                                <a:shade val="100000"/>
                                <a:satMod val="150000"/>
                              </a:srgbClr>
                            </a:gs>
                            <a:gs pos="49000">
                              <a:srgbClr val="000000">
                                <a:tint val="89000"/>
                                <a:shade val="90000"/>
                                <a:satMod val="150000"/>
                              </a:srgbClr>
                            </a:gs>
                            <a:gs pos="50000">
                              <a:srgbClr val="000000">
                                <a:tint val="100000"/>
                                <a:shade val="75000"/>
                                <a:satMod val="150000"/>
                              </a:srgbClr>
                            </a:gs>
                            <a:gs pos="95000">
                              <a:srgbClr val="000000">
                                <a:shade val="47000"/>
                                <a:satMod val="150000"/>
                              </a:srgbClr>
                            </a:gs>
                            <a:gs pos="100000">
                              <a:srgbClr val="000000">
                                <a:shade val="39000"/>
                                <a:satMod val="150000"/>
                              </a:srgbClr>
                            </a:gs>
                          </a:gsLst>
                          <a:lin ang="5400000"/>
                        </a:gra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532047" y="2026217"/>
            <a:ext cx="15969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History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8791611">
            <a:off x="1156943" y="3503136"/>
            <a:ext cx="234711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Geography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32047" y="5184553"/>
            <a:ext cx="16193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Culture</a:t>
            </a:r>
            <a:endParaRPr lang="ru-RU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3170" y="3448069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5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4300" y="1856939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3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68061" y="1816486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4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24659" y="1856939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6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Прямоугольник 14">
            <a:hlinkClick r:id="rId7" action="ppaction://hlinksldjump"/>
          </p:cNvPr>
          <p:cNvSpPr/>
          <p:nvPr/>
        </p:nvSpPr>
        <p:spPr>
          <a:xfrm>
            <a:off x="4768061" y="3422955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7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86841" y="3436697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8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7" name="Прямоугольник 16">
            <a:hlinkClick r:id="rId9" action="ppaction://hlinksldjump"/>
          </p:cNvPr>
          <p:cNvSpPr/>
          <p:nvPr/>
        </p:nvSpPr>
        <p:spPr>
          <a:xfrm>
            <a:off x="3291173" y="5015275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9" action="ppaction://hlinksldjump"/>
              </a:rPr>
              <a:t>100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Прямоугольник 18">
            <a:hlinkClick r:id="rId10" action="ppaction://hlinksldjump"/>
          </p:cNvPr>
          <p:cNvSpPr/>
          <p:nvPr/>
        </p:nvSpPr>
        <p:spPr>
          <a:xfrm>
            <a:off x="4768061" y="5015275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0" action="ppaction://hlinksldjump"/>
              </a:rPr>
              <a:t>300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24658" y="5020925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hlinkClick r:id="rId11" action="ppaction://hlinksldjump"/>
              </a:rPr>
              <a:t>500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081" name="Picture 9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36" y="6145831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019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History 100 </a:t>
            </a:r>
            <a: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sz="6000" dirty="0">
                <a:latin typeface="Monotype Corsiva" pitchFamily="66" charset="0"/>
              </a:rPr>
              <a:t>What is the nickname of the British flag</a:t>
            </a:r>
            <a:r>
              <a:rPr lang="en-US" sz="5400" dirty="0" smtClean="0"/>
              <a:t>?</a:t>
            </a:r>
            <a:endParaRPr lang="en-US" dirty="0" smtClean="0"/>
          </a:p>
          <a:p>
            <a:pPr marL="0" lvl="0" indent="0" algn="ctr">
              <a:buNone/>
            </a:pPr>
            <a:r>
              <a:rPr lang="ru-RU" sz="6600" dirty="0" err="1">
                <a:latin typeface="Monotype Corsiva" pitchFamily="66" charset="0"/>
              </a:rPr>
              <a:t>Union</a:t>
            </a:r>
            <a:r>
              <a:rPr lang="ru-RU" sz="6600" dirty="0">
                <a:latin typeface="Monotype Corsiva" pitchFamily="66" charset="0"/>
              </a:rPr>
              <a:t> </a:t>
            </a:r>
            <a:r>
              <a:rPr lang="ru-RU" sz="6600" dirty="0" err="1">
                <a:latin typeface="Monotype Corsiva" pitchFamily="66" charset="0"/>
              </a:rPr>
              <a:t>Jack</a:t>
            </a:r>
            <a:endParaRPr lang="ru-RU" sz="6600" dirty="0">
              <a:latin typeface="Monotype Corsiva" pitchFamily="66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7638881" y="6093304"/>
            <a:ext cx="995321" cy="3532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51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History 300 </a:t>
            </a:r>
            <a: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000" dirty="0" smtClean="0">
                <a:latin typeface="Monotype Corsiva" pitchFamily="66" charset="0"/>
              </a:rPr>
              <a:t>Who </a:t>
            </a:r>
            <a:r>
              <a:rPr lang="en-US" sz="6000" dirty="0">
                <a:latin typeface="Monotype Corsiva" pitchFamily="66" charset="0"/>
              </a:rPr>
              <a:t>is the present </a:t>
            </a:r>
            <a:r>
              <a:rPr lang="en-US" sz="6000" dirty="0" smtClean="0">
                <a:latin typeface="Monotype Corsiva" pitchFamily="66" charset="0"/>
              </a:rPr>
              <a:t>Prime-Minister </a:t>
            </a:r>
            <a:r>
              <a:rPr lang="en-US" sz="6000" dirty="0">
                <a:latin typeface="Monotype Corsiva" pitchFamily="66" charset="0"/>
              </a:rPr>
              <a:t>of the UK</a:t>
            </a:r>
            <a:r>
              <a:rPr lang="en-US" sz="6000" dirty="0" smtClean="0">
                <a:latin typeface="Monotype Corsiva" pitchFamily="66" charset="0"/>
              </a:rPr>
              <a:t>?</a:t>
            </a:r>
          </a:p>
          <a:p>
            <a:pPr marL="0" indent="0" algn="ctr">
              <a:buNone/>
            </a:pPr>
            <a:r>
              <a:rPr lang="en-US" sz="6000" dirty="0" err="1" smtClean="0">
                <a:latin typeface="Monotype Corsiva" pitchFamily="66" charset="0"/>
              </a:rPr>
              <a:t>Devid</a:t>
            </a:r>
            <a:r>
              <a:rPr lang="en-US" sz="6000" dirty="0" smtClean="0">
                <a:latin typeface="Monotype Corsiva" pitchFamily="66" charset="0"/>
              </a:rPr>
              <a:t> Cameron</a:t>
            </a:r>
            <a:endParaRPr lang="ru-RU" sz="6000" dirty="0">
              <a:latin typeface="Monotype Corsiva" pitchFamily="66" charset="0"/>
            </a:endParaRPr>
          </a:p>
        </p:txBody>
      </p:sp>
      <p:pic>
        <p:nvPicPr>
          <p:cNvPr id="614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838" y="6123942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1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History </a:t>
            </a:r>
            <a:r>
              <a:rPr lang="en-US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Who was the founder of </a:t>
            </a: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the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British </a:t>
            </a: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Navy?</a:t>
            </a:r>
          </a:p>
          <a:p>
            <a:pPr marL="0" indent="0" algn="ctr">
              <a:buNone/>
            </a:pP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</a:rPr>
              <a:t>King</a:t>
            </a:r>
            <a:r>
              <a:rPr lang="ru-RU" sz="66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 </a:t>
            </a:r>
            <a:r>
              <a:rPr lang="ru-RU" sz="6600" dirty="0" err="1">
                <a:solidFill>
                  <a:srgbClr val="333333"/>
                </a:solidFill>
                <a:latin typeface="Monotype Corsiva" pitchFamily="66" charset="0"/>
                <a:ea typeface="Calibri"/>
              </a:rPr>
              <a:t>Alfred</a:t>
            </a:r>
            <a:endParaRPr lang="ru-RU" sz="6600" dirty="0">
              <a:latin typeface="Monotype Corsiva" pitchFamily="66" charset="0"/>
            </a:endParaRPr>
          </a:p>
        </p:txBody>
      </p:sp>
      <p:pic>
        <p:nvPicPr>
          <p:cNvPr id="819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7297" y="6211229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55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>Geography 100</a:t>
            </a:r>
            <a: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  <a:t/>
            </a:r>
            <a:br>
              <a:rPr lang="ru-RU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ea typeface="+mn-ea"/>
                <a:cs typeface="Arial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305" y="1673028"/>
            <a:ext cx="8229600" cy="4525963"/>
          </a:xfrm>
        </p:spPr>
        <p:txBody>
          <a:bodyPr/>
          <a:lstStyle/>
          <a:p>
            <a:pPr algn="ctr"/>
            <a:endParaRPr lang="en-US" sz="6600" dirty="0" smtClean="0"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r>
              <a:rPr lang="en-US" sz="6600" dirty="0">
                <a:solidFill>
                  <a:srgbClr val="333333"/>
                </a:solidFill>
                <a:latin typeface="Monotype Corsiva" pitchFamily="66" charset="0"/>
              </a:rPr>
              <a:t>What river does London </a:t>
            </a:r>
            <a:endParaRPr lang="en-US" sz="6600" dirty="0" smtClean="0">
              <a:solidFill>
                <a:srgbClr val="333333"/>
              </a:solidFill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endParaRPr lang="en-US" sz="6600" dirty="0">
              <a:solidFill>
                <a:srgbClr val="333333"/>
              </a:solidFill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</a:rPr>
              <a:t>stand on?</a:t>
            </a:r>
            <a:endParaRPr lang="en-US" sz="6600" dirty="0" smtClean="0"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endParaRPr lang="en-US" sz="6600" dirty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  <a:tabLst>
                <a:tab pos="270510" algn="l"/>
              </a:tabLst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the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Thames</a:t>
            </a:r>
            <a:endParaRPr lang="ru-RU" sz="6600" dirty="0"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717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0654" y="6132035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157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Geography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300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endParaRPr lang="en-US" sz="6600" dirty="0"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</a:rPr>
              <a:t>Where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</a:rPr>
              <a:t>does the mysterious </a:t>
            </a:r>
            <a:endParaRPr lang="en-US" sz="6600" dirty="0" smtClean="0">
              <a:solidFill>
                <a:srgbClr val="333333"/>
              </a:solidFill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endParaRPr lang="en-US" sz="6600" dirty="0">
              <a:solidFill>
                <a:srgbClr val="333333"/>
              </a:solidFill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</a:rPr>
              <a:t>monster </a:t>
            </a:r>
            <a:r>
              <a:rPr lang="en-US" sz="6600" dirty="0">
                <a:solidFill>
                  <a:srgbClr val="333333"/>
                </a:solidFill>
                <a:latin typeface="Monotype Corsiva" pitchFamily="66" charset="0"/>
              </a:rPr>
              <a:t>live</a:t>
            </a:r>
            <a:r>
              <a:rPr lang="ru-RU" sz="6600" dirty="0">
                <a:latin typeface="Monotype Corsiva" pitchFamily="66" charset="0"/>
              </a:rPr>
              <a:t> </a:t>
            </a:r>
            <a:r>
              <a:rPr lang="ru-RU" sz="6600" dirty="0" err="1">
                <a:latin typeface="Monotype Corsiva" pitchFamily="66" charset="0"/>
              </a:rPr>
              <a:t>in</a:t>
            </a:r>
            <a:r>
              <a:rPr lang="ru-RU" sz="6600" dirty="0">
                <a:latin typeface="Monotype Corsiva" pitchFamily="66" charset="0"/>
              </a:rPr>
              <a:t> </a:t>
            </a:r>
            <a:endParaRPr lang="en-US" sz="6600" dirty="0" smtClean="0"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endParaRPr lang="en-US" sz="6600" dirty="0">
              <a:latin typeface="Monotype Corsiva" pitchFamily="66" charset="0"/>
            </a:endParaRPr>
          </a:p>
          <a:p>
            <a:pPr marL="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ru-RU" sz="6600" dirty="0" err="1" smtClean="0">
                <a:latin typeface="Monotype Corsiva" pitchFamily="66" charset="0"/>
              </a:rPr>
              <a:t>Scotland</a:t>
            </a:r>
            <a:r>
              <a:rPr lang="ru-RU" sz="6600" dirty="0">
                <a:latin typeface="Monotype Corsiva" pitchFamily="66" charset="0"/>
              </a:rPr>
              <a:t>?</a:t>
            </a:r>
          </a:p>
          <a:p>
            <a:pPr lvl="0" algn="ctr">
              <a:lnSpc>
                <a:spcPts val="1200"/>
              </a:lnSpc>
              <a:spcAft>
                <a:spcPts val="600"/>
              </a:spcAft>
              <a:buFont typeface="+mj-lt"/>
              <a:buAutoNum type="arabicPeriod"/>
            </a:pPr>
            <a:endParaRPr lang="en-US" sz="66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66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The </a:t>
            </a:r>
            <a:r>
              <a:rPr lang="ru-RU" sz="6600" dirty="0" err="1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Loch-Ness</a:t>
            </a:r>
            <a:endParaRPr lang="ru-RU" sz="6600" dirty="0" smtClean="0">
              <a:latin typeface="Monotype Corsiva" pitchFamily="66" charset="0"/>
              <a:ea typeface="Calibri"/>
              <a:cs typeface="Times New Roman"/>
            </a:endParaRPr>
          </a:p>
          <a:p>
            <a:pPr algn="ctr"/>
            <a:endParaRPr lang="ru-RU" dirty="0"/>
          </a:p>
        </p:txBody>
      </p:sp>
      <p:pic>
        <p:nvPicPr>
          <p:cNvPr id="921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206" y="6229140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133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Geography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  <a:cs typeface="Arial" charset="0"/>
              </a:rPr>
              <a:t>500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5400" dirty="0" smtClean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What</a:t>
            </a:r>
            <a:r>
              <a:rPr lang="en-US" sz="5400" dirty="0" smtClean="0">
                <a:solidFill>
                  <a:srgbClr val="333333"/>
                </a:solidFill>
                <a:latin typeface="Helvetica"/>
                <a:ea typeface="Calibri"/>
              </a:rPr>
              <a:t> </a:t>
            </a:r>
            <a:r>
              <a:rPr lang="en-US" sz="54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separates Great Britain from France, the North Sea or the </a:t>
            </a:r>
            <a:r>
              <a:rPr lang="en-US" sz="5400" dirty="0" smtClean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English </a:t>
            </a:r>
            <a:r>
              <a:rPr lang="en-US" sz="5400" dirty="0">
                <a:solidFill>
                  <a:srgbClr val="333333"/>
                </a:solidFill>
                <a:latin typeface="Monotype Corsiva" pitchFamily="66" charset="0"/>
                <a:ea typeface="Calibri"/>
              </a:rPr>
              <a:t>Channel</a:t>
            </a:r>
            <a:r>
              <a:rPr lang="en-US" sz="5400" dirty="0" smtClean="0">
                <a:solidFill>
                  <a:srgbClr val="333333"/>
                </a:solidFill>
                <a:latin typeface="Monotype Corsiva" pitchFamily="66" charset="0"/>
                <a:ea typeface="Times New Roman"/>
              </a:rPr>
              <a:t>?</a:t>
            </a:r>
          </a:p>
          <a:p>
            <a:pPr lvl="0" algn="ctr">
              <a:lnSpc>
                <a:spcPts val="1200"/>
              </a:lnSpc>
              <a:spcAft>
                <a:spcPts val="600"/>
              </a:spcAft>
              <a:buFont typeface="+mj-lt"/>
              <a:buAutoNum type="arabicPeriod"/>
            </a:pPr>
            <a:endParaRPr lang="en-US" sz="5400" dirty="0" smtClean="0">
              <a:solidFill>
                <a:srgbClr val="333333"/>
              </a:solidFill>
              <a:latin typeface="Monotype Corsiva" pitchFamily="66" charset="0"/>
              <a:ea typeface="Calibri"/>
              <a:cs typeface="Times New Roman"/>
            </a:endParaRPr>
          </a:p>
          <a:p>
            <a:pPr marL="0" lvl="0" indent="0" algn="ctr">
              <a:lnSpc>
                <a:spcPts val="1200"/>
              </a:lnSpc>
              <a:spcAft>
                <a:spcPts val="600"/>
              </a:spcAft>
              <a:buNone/>
            </a:pPr>
            <a:r>
              <a:rPr lang="en-US" sz="5400" dirty="0" smtClean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The </a:t>
            </a:r>
            <a:r>
              <a:rPr lang="en-US" sz="5400" dirty="0">
                <a:solidFill>
                  <a:srgbClr val="333333"/>
                </a:solidFill>
                <a:latin typeface="Monotype Corsiva" pitchFamily="66" charset="0"/>
                <a:ea typeface="Calibri"/>
                <a:cs typeface="Times New Roman"/>
              </a:rPr>
              <a:t>English Channel</a:t>
            </a:r>
            <a:endParaRPr lang="ru-RU" sz="6600" dirty="0"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ctr">
              <a:buNone/>
            </a:pPr>
            <a:endParaRPr lang="ru-RU" sz="5400" dirty="0">
              <a:latin typeface="Monotype Corsiva" pitchFamily="66" charset="0"/>
            </a:endParaRPr>
          </a:p>
        </p:txBody>
      </p:sp>
      <p:pic>
        <p:nvPicPr>
          <p:cNvPr id="1024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206" y="6192557"/>
            <a:ext cx="1023937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424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</TotalTime>
  <Words>260</Words>
  <Application>Microsoft Office PowerPoint</Application>
  <PresentationFormat>Экран (4:3)</PresentationFormat>
  <Paragraphs>120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game rounds</vt:lpstr>
      <vt:lpstr>Презентация PowerPoint</vt:lpstr>
      <vt:lpstr> History 100  </vt:lpstr>
      <vt:lpstr> History 300  </vt:lpstr>
      <vt:lpstr>History 500</vt:lpstr>
      <vt:lpstr> Geography 100 </vt:lpstr>
      <vt:lpstr>Geography 300</vt:lpstr>
      <vt:lpstr>Geography 500</vt:lpstr>
      <vt:lpstr>Презентация PowerPoint</vt:lpstr>
      <vt:lpstr>Презентация PowerPoint</vt:lpstr>
      <vt:lpstr>Презентация PowerPoint</vt:lpstr>
      <vt:lpstr>Презентация PowerPoint</vt:lpstr>
      <vt:lpstr> History 100 </vt:lpstr>
      <vt:lpstr>History 300</vt:lpstr>
      <vt:lpstr>History 500</vt:lpstr>
      <vt:lpstr> Geography 100 </vt:lpstr>
      <vt:lpstr>Geography 300</vt:lpstr>
      <vt:lpstr> Geography 500 </vt:lpstr>
      <vt:lpstr> Culture 100 </vt:lpstr>
      <vt:lpstr>Culture 300</vt:lpstr>
      <vt:lpstr>Culture 500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Идиомы английского языка</dc:title>
  <dc:creator>Алексей</dc:creator>
  <cp:lastModifiedBy>User</cp:lastModifiedBy>
  <cp:revision>78</cp:revision>
  <dcterms:modified xsi:type="dcterms:W3CDTF">2016-02-28T10:01:01Z</dcterms:modified>
</cp:coreProperties>
</file>