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1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5768" autoAdjust="0"/>
  </p:normalViewPr>
  <p:slideViewPr>
    <p:cSldViewPr>
      <p:cViewPr varScale="1">
        <p:scale>
          <a:sx n="106" d="100"/>
          <a:sy n="106" d="100"/>
        </p:scale>
        <p:origin x="-17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9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F4A41D-C945-4D6A-8E40-4F9BF9182DFB}" type="doc">
      <dgm:prSet loTypeId="urn:microsoft.com/office/officeart/2005/8/layout/target3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E4B5CD3C-99EE-455B-94D6-544ECAC9CD57}">
      <dgm:prSet/>
      <dgm:spPr/>
      <dgm:t>
        <a:bodyPr/>
        <a:lstStyle/>
        <a:p>
          <a:pPr rtl="0"/>
          <a:r>
            <a:rPr lang="ru-RU" b="1" baseline="0" dirty="0" smtClean="0"/>
            <a:t>Рассказ </a:t>
          </a:r>
          <a:r>
            <a:rPr lang="ru-RU" b="1" baseline="0" dirty="0" err="1" smtClean="0"/>
            <a:t>домовёнка</a:t>
          </a:r>
          <a:r>
            <a:rPr lang="ru-RU" b="1" baseline="0" dirty="0" smtClean="0"/>
            <a:t> Кузи</a:t>
          </a:r>
          <a:endParaRPr lang="ru-RU" b="1" baseline="0" dirty="0"/>
        </a:p>
      </dgm:t>
    </dgm:pt>
    <dgm:pt modelId="{246B43D5-B2E7-4767-86A8-899F79AB1DD1}" type="parTrans" cxnId="{729691C0-4EC4-4585-B4F0-EDFDF2A8B5E6}">
      <dgm:prSet/>
      <dgm:spPr/>
      <dgm:t>
        <a:bodyPr/>
        <a:lstStyle/>
        <a:p>
          <a:endParaRPr lang="ru-RU"/>
        </a:p>
      </dgm:t>
    </dgm:pt>
    <dgm:pt modelId="{0E9580E5-2F2B-4AB9-9AA2-DB761D7D825C}" type="sibTrans" cxnId="{729691C0-4EC4-4585-B4F0-EDFDF2A8B5E6}">
      <dgm:prSet/>
      <dgm:spPr/>
      <dgm:t>
        <a:bodyPr/>
        <a:lstStyle/>
        <a:p>
          <a:endParaRPr lang="ru-RU"/>
        </a:p>
      </dgm:t>
    </dgm:pt>
    <dgm:pt modelId="{1CE4A5E6-2EE3-49AF-A13F-A210E972ACA5}" type="pres">
      <dgm:prSet presAssocID="{EEF4A41D-C945-4D6A-8E40-4F9BF9182DF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9662E4-212B-4096-9C7A-E3EFD6A4C2EA}" type="pres">
      <dgm:prSet presAssocID="{E4B5CD3C-99EE-455B-94D6-544ECAC9CD57}" presName="circle1" presStyleLbl="node1" presStyleIdx="0" presStyleCnt="1"/>
      <dgm:spPr/>
    </dgm:pt>
    <dgm:pt modelId="{E09B57B7-8862-4CA3-AD48-CDE693C03957}" type="pres">
      <dgm:prSet presAssocID="{E4B5CD3C-99EE-455B-94D6-544ECAC9CD57}" presName="space" presStyleCnt="0"/>
      <dgm:spPr/>
    </dgm:pt>
    <dgm:pt modelId="{75BD437A-D59C-4D12-ACF6-967CE48220BC}" type="pres">
      <dgm:prSet presAssocID="{E4B5CD3C-99EE-455B-94D6-544ECAC9CD57}" presName="rect1" presStyleLbl="alignAcc1" presStyleIdx="0" presStyleCnt="1"/>
      <dgm:spPr/>
      <dgm:t>
        <a:bodyPr/>
        <a:lstStyle/>
        <a:p>
          <a:endParaRPr lang="ru-RU"/>
        </a:p>
      </dgm:t>
    </dgm:pt>
    <dgm:pt modelId="{7EEC7714-E8FD-4375-8A49-494FE1EE0F33}" type="pres">
      <dgm:prSet presAssocID="{E4B5CD3C-99EE-455B-94D6-544ECAC9CD5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70516E-6DC5-4E69-ADB6-38E882E426C0}" type="presOf" srcId="{EEF4A41D-C945-4D6A-8E40-4F9BF9182DFB}" destId="{1CE4A5E6-2EE3-49AF-A13F-A210E972ACA5}" srcOrd="0" destOrd="0" presId="urn:microsoft.com/office/officeart/2005/8/layout/target3"/>
    <dgm:cxn modelId="{FCA0CEEA-81D1-4E52-8C87-C1F7818C13A6}" type="presOf" srcId="{E4B5CD3C-99EE-455B-94D6-544ECAC9CD57}" destId="{7EEC7714-E8FD-4375-8A49-494FE1EE0F33}" srcOrd="1" destOrd="0" presId="urn:microsoft.com/office/officeart/2005/8/layout/target3"/>
    <dgm:cxn modelId="{58E12FE8-C673-4771-B30A-0C56CDD36932}" type="presOf" srcId="{E4B5CD3C-99EE-455B-94D6-544ECAC9CD57}" destId="{75BD437A-D59C-4D12-ACF6-967CE48220BC}" srcOrd="0" destOrd="0" presId="urn:microsoft.com/office/officeart/2005/8/layout/target3"/>
    <dgm:cxn modelId="{729691C0-4EC4-4585-B4F0-EDFDF2A8B5E6}" srcId="{EEF4A41D-C945-4D6A-8E40-4F9BF9182DFB}" destId="{E4B5CD3C-99EE-455B-94D6-544ECAC9CD57}" srcOrd="0" destOrd="0" parTransId="{246B43D5-B2E7-4767-86A8-899F79AB1DD1}" sibTransId="{0E9580E5-2F2B-4AB9-9AA2-DB761D7D825C}"/>
    <dgm:cxn modelId="{B605E88D-BF2E-4C12-8AED-E56567AB08E5}" type="presParOf" srcId="{1CE4A5E6-2EE3-49AF-A13F-A210E972ACA5}" destId="{989662E4-212B-4096-9C7A-E3EFD6A4C2EA}" srcOrd="0" destOrd="0" presId="urn:microsoft.com/office/officeart/2005/8/layout/target3"/>
    <dgm:cxn modelId="{62F75900-A192-4E9E-ABD3-2202B18CEAB7}" type="presParOf" srcId="{1CE4A5E6-2EE3-49AF-A13F-A210E972ACA5}" destId="{E09B57B7-8862-4CA3-AD48-CDE693C03957}" srcOrd="1" destOrd="0" presId="urn:microsoft.com/office/officeart/2005/8/layout/target3"/>
    <dgm:cxn modelId="{70646C54-7F95-42E2-86B3-0E6344ABF7A0}" type="presParOf" srcId="{1CE4A5E6-2EE3-49AF-A13F-A210E972ACA5}" destId="{75BD437A-D59C-4D12-ACF6-967CE48220BC}" srcOrd="2" destOrd="0" presId="urn:microsoft.com/office/officeart/2005/8/layout/target3"/>
    <dgm:cxn modelId="{831ED747-DE15-4447-8989-C097F1386950}" type="presParOf" srcId="{1CE4A5E6-2EE3-49AF-A13F-A210E972ACA5}" destId="{7EEC7714-E8FD-4375-8A49-494FE1EE0F33}" srcOrd="3" destOrd="0" presId="urn:microsoft.com/office/officeart/2005/8/layout/target3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FFC8581-3FF0-4270-AEB6-BB3E66548913}" type="doc">
      <dgm:prSet loTypeId="urn:microsoft.com/office/officeart/2005/8/layout/target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AF6BF00-F0E4-453C-9D3A-C42225A3F364}">
      <dgm:prSet/>
      <dgm:spPr/>
      <dgm:t>
        <a:bodyPr/>
        <a:lstStyle/>
        <a:p>
          <a:pPr rtl="0"/>
          <a:r>
            <a:rPr lang="ru-RU" b="1" baseline="0" dirty="0" err="1" smtClean="0"/>
            <a:t>Бокалкины</a:t>
          </a:r>
          <a:endParaRPr lang="ru-RU" b="1" baseline="0" dirty="0"/>
        </a:p>
      </dgm:t>
    </dgm:pt>
    <dgm:pt modelId="{A162FA21-C258-4374-A2E3-E36FA9BED106}" type="parTrans" cxnId="{B9F8CB20-DE23-45AA-90C6-151AE1F12B6B}">
      <dgm:prSet/>
      <dgm:spPr/>
      <dgm:t>
        <a:bodyPr/>
        <a:lstStyle/>
        <a:p>
          <a:endParaRPr lang="ru-RU"/>
        </a:p>
      </dgm:t>
    </dgm:pt>
    <dgm:pt modelId="{23100418-34BF-477A-A87F-C2BC47807D3F}" type="sibTrans" cxnId="{B9F8CB20-DE23-45AA-90C6-151AE1F12B6B}">
      <dgm:prSet/>
      <dgm:spPr/>
      <dgm:t>
        <a:bodyPr/>
        <a:lstStyle/>
        <a:p>
          <a:endParaRPr lang="ru-RU"/>
        </a:p>
      </dgm:t>
    </dgm:pt>
    <dgm:pt modelId="{28D0CD1C-AF55-43A1-950D-F303E9E47D53}" type="pres">
      <dgm:prSet presAssocID="{5FFC8581-3FF0-4270-AEB6-BB3E6654891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4581AA-8F97-4DAF-8BBD-702F4A843386}" type="pres">
      <dgm:prSet presAssocID="{6AF6BF00-F0E4-453C-9D3A-C42225A3F364}" presName="circle1" presStyleLbl="node1" presStyleIdx="0" presStyleCnt="1"/>
      <dgm:spPr/>
    </dgm:pt>
    <dgm:pt modelId="{5239A77C-A7AE-4FE4-B32C-421FD7E96F12}" type="pres">
      <dgm:prSet presAssocID="{6AF6BF00-F0E4-453C-9D3A-C42225A3F364}" presName="space" presStyleCnt="0"/>
      <dgm:spPr/>
    </dgm:pt>
    <dgm:pt modelId="{553AD556-1EA4-4168-A448-D20247F8D574}" type="pres">
      <dgm:prSet presAssocID="{6AF6BF00-F0E4-453C-9D3A-C42225A3F364}" presName="rect1" presStyleLbl="alignAcc1" presStyleIdx="0" presStyleCnt="1"/>
      <dgm:spPr/>
      <dgm:t>
        <a:bodyPr/>
        <a:lstStyle/>
        <a:p>
          <a:endParaRPr lang="ru-RU"/>
        </a:p>
      </dgm:t>
    </dgm:pt>
    <dgm:pt modelId="{D2B5A8A1-6B4B-4803-B383-93CBB71B391C}" type="pres">
      <dgm:prSet presAssocID="{6AF6BF00-F0E4-453C-9D3A-C42225A3F364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F8CB20-DE23-45AA-90C6-151AE1F12B6B}" srcId="{5FFC8581-3FF0-4270-AEB6-BB3E66548913}" destId="{6AF6BF00-F0E4-453C-9D3A-C42225A3F364}" srcOrd="0" destOrd="0" parTransId="{A162FA21-C258-4374-A2E3-E36FA9BED106}" sibTransId="{23100418-34BF-477A-A87F-C2BC47807D3F}"/>
    <dgm:cxn modelId="{A54B7A49-D5BD-41CB-B061-C821B204B002}" type="presOf" srcId="{6AF6BF00-F0E4-453C-9D3A-C42225A3F364}" destId="{553AD556-1EA4-4168-A448-D20247F8D574}" srcOrd="0" destOrd="0" presId="urn:microsoft.com/office/officeart/2005/8/layout/target3"/>
    <dgm:cxn modelId="{7EE838EF-6274-40C3-BAAC-B5CA0FD66225}" type="presOf" srcId="{5FFC8581-3FF0-4270-AEB6-BB3E66548913}" destId="{28D0CD1C-AF55-43A1-950D-F303E9E47D53}" srcOrd="0" destOrd="0" presId="urn:microsoft.com/office/officeart/2005/8/layout/target3"/>
    <dgm:cxn modelId="{3B3AF614-5B5B-4CA4-AD9C-6D63DCD83C19}" type="presOf" srcId="{6AF6BF00-F0E4-453C-9D3A-C42225A3F364}" destId="{D2B5A8A1-6B4B-4803-B383-93CBB71B391C}" srcOrd="1" destOrd="0" presId="urn:microsoft.com/office/officeart/2005/8/layout/target3"/>
    <dgm:cxn modelId="{E9DB92C4-CBFD-4E3E-A630-294E24346FBC}" type="presParOf" srcId="{28D0CD1C-AF55-43A1-950D-F303E9E47D53}" destId="{184581AA-8F97-4DAF-8BBD-702F4A843386}" srcOrd="0" destOrd="0" presId="urn:microsoft.com/office/officeart/2005/8/layout/target3"/>
    <dgm:cxn modelId="{2B3B9D9F-2158-4C37-A31B-FBAEEAA55FF6}" type="presParOf" srcId="{28D0CD1C-AF55-43A1-950D-F303E9E47D53}" destId="{5239A77C-A7AE-4FE4-B32C-421FD7E96F12}" srcOrd="1" destOrd="0" presId="urn:microsoft.com/office/officeart/2005/8/layout/target3"/>
    <dgm:cxn modelId="{1709E9AB-E10C-446E-B5E7-8E27AA34CFCD}" type="presParOf" srcId="{28D0CD1C-AF55-43A1-950D-F303E9E47D53}" destId="{553AD556-1EA4-4168-A448-D20247F8D574}" srcOrd="2" destOrd="0" presId="urn:microsoft.com/office/officeart/2005/8/layout/target3"/>
    <dgm:cxn modelId="{62415595-9A02-44FD-B5CA-C6F961D7F088}" type="presParOf" srcId="{28D0CD1C-AF55-43A1-950D-F303E9E47D53}" destId="{D2B5A8A1-6B4B-4803-B383-93CBB71B391C}" srcOrd="3" destOrd="0" presId="urn:microsoft.com/office/officeart/2005/8/layout/target3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0E0DFD8-85D8-497A-BFA6-5773F6CF9CF3}" type="doc">
      <dgm:prSet loTypeId="urn:microsoft.com/office/officeart/2005/8/layout/target3" loCatId="relationship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9E70F99-85B7-4E54-B986-7880883EF59B}">
      <dgm:prSet/>
      <dgm:spPr/>
      <dgm:t>
        <a:bodyPr/>
        <a:lstStyle/>
        <a:p>
          <a:pPr rtl="0"/>
          <a:r>
            <a:rPr lang="ru-RU" b="1" baseline="0" dirty="0" smtClean="0"/>
            <a:t>Столовый сервиз</a:t>
          </a:r>
          <a:endParaRPr lang="ru-RU" b="1" baseline="0" dirty="0"/>
        </a:p>
      </dgm:t>
    </dgm:pt>
    <dgm:pt modelId="{A39A788E-AB1B-4B6B-BAA0-5A5D292E9DEE}" type="parTrans" cxnId="{D894C770-575F-4083-87B2-65F92E543BA9}">
      <dgm:prSet/>
      <dgm:spPr/>
      <dgm:t>
        <a:bodyPr/>
        <a:lstStyle/>
        <a:p>
          <a:endParaRPr lang="ru-RU"/>
        </a:p>
      </dgm:t>
    </dgm:pt>
    <dgm:pt modelId="{C69D909F-9480-451B-A832-8604AB88C6FE}" type="sibTrans" cxnId="{D894C770-575F-4083-87B2-65F92E543BA9}">
      <dgm:prSet/>
      <dgm:spPr/>
      <dgm:t>
        <a:bodyPr/>
        <a:lstStyle/>
        <a:p>
          <a:endParaRPr lang="ru-RU"/>
        </a:p>
      </dgm:t>
    </dgm:pt>
    <dgm:pt modelId="{D0B8B882-7066-4E06-B8EA-9CC5553AAA1E}" type="pres">
      <dgm:prSet presAssocID="{10E0DFD8-85D8-497A-BFA6-5773F6CF9CF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71E434-D02E-4A3B-AEEF-F75760DE5D63}" type="pres">
      <dgm:prSet presAssocID="{09E70F99-85B7-4E54-B986-7880883EF59B}" presName="circle1" presStyleLbl="node1" presStyleIdx="0" presStyleCnt="1"/>
      <dgm:spPr/>
    </dgm:pt>
    <dgm:pt modelId="{413B6730-B2E9-4BB4-A5E1-35FEF75BBB1D}" type="pres">
      <dgm:prSet presAssocID="{09E70F99-85B7-4E54-B986-7880883EF59B}" presName="space" presStyleCnt="0"/>
      <dgm:spPr/>
    </dgm:pt>
    <dgm:pt modelId="{DB05A939-0845-4113-9CFE-CA168460B0B3}" type="pres">
      <dgm:prSet presAssocID="{09E70F99-85B7-4E54-B986-7880883EF59B}" presName="rect1" presStyleLbl="alignAcc1" presStyleIdx="0" presStyleCnt="1" custLinFactNeighborX="6052" custLinFactNeighborY="-2044"/>
      <dgm:spPr/>
      <dgm:t>
        <a:bodyPr/>
        <a:lstStyle/>
        <a:p>
          <a:endParaRPr lang="ru-RU"/>
        </a:p>
      </dgm:t>
    </dgm:pt>
    <dgm:pt modelId="{33349B01-05D9-4B00-93F6-95137ACAA1B4}" type="pres">
      <dgm:prSet presAssocID="{09E70F99-85B7-4E54-B986-7880883EF59B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6C8D9E-DB77-4D77-9F02-A9C47BC3172C}" type="presOf" srcId="{09E70F99-85B7-4E54-B986-7880883EF59B}" destId="{DB05A939-0845-4113-9CFE-CA168460B0B3}" srcOrd="0" destOrd="0" presId="urn:microsoft.com/office/officeart/2005/8/layout/target3"/>
    <dgm:cxn modelId="{C5D32CCA-F16B-4E14-B560-C0432065AB22}" type="presOf" srcId="{10E0DFD8-85D8-497A-BFA6-5773F6CF9CF3}" destId="{D0B8B882-7066-4E06-B8EA-9CC5553AAA1E}" srcOrd="0" destOrd="0" presId="urn:microsoft.com/office/officeart/2005/8/layout/target3"/>
    <dgm:cxn modelId="{3ABEE701-B1FB-4895-83DD-33B388900CF4}" type="presOf" srcId="{09E70F99-85B7-4E54-B986-7880883EF59B}" destId="{33349B01-05D9-4B00-93F6-95137ACAA1B4}" srcOrd="1" destOrd="0" presId="urn:microsoft.com/office/officeart/2005/8/layout/target3"/>
    <dgm:cxn modelId="{D894C770-575F-4083-87B2-65F92E543BA9}" srcId="{10E0DFD8-85D8-497A-BFA6-5773F6CF9CF3}" destId="{09E70F99-85B7-4E54-B986-7880883EF59B}" srcOrd="0" destOrd="0" parTransId="{A39A788E-AB1B-4B6B-BAA0-5A5D292E9DEE}" sibTransId="{C69D909F-9480-451B-A832-8604AB88C6FE}"/>
    <dgm:cxn modelId="{A1B16AD8-6912-4733-A8E2-2F1BF79913EF}" type="presParOf" srcId="{D0B8B882-7066-4E06-B8EA-9CC5553AAA1E}" destId="{7A71E434-D02E-4A3B-AEEF-F75760DE5D63}" srcOrd="0" destOrd="0" presId="urn:microsoft.com/office/officeart/2005/8/layout/target3"/>
    <dgm:cxn modelId="{A09AE39F-1ECD-445C-8705-AEFE6CF98DCD}" type="presParOf" srcId="{D0B8B882-7066-4E06-B8EA-9CC5553AAA1E}" destId="{413B6730-B2E9-4BB4-A5E1-35FEF75BBB1D}" srcOrd="1" destOrd="0" presId="urn:microsoft.com/office/officeart/2005/8/layout/target3"/>
    <dgm:cxn modelId="{8F4713F5-F412-4C30-BC4F-0A421D5B26BA}" type="presParOf" srcId="{D0B8B882-7066-4E06-B8EA-9CC5553AAA1E}" destId="{DB05A939-0845-4113-9CFE-CA168460B0B3}" srcOrd="2" destOrd="0" presId="urn:microsoft.com/office/officeart/2005/8/layout/target3"/>
    <dgm:cxn modelId="{18E6B6F9-9C77-4275-BCDE-817AD8540D63}" type="presParOf" srcId="{D0B8B882-7066-4E06-B8EA-9CC5553AAA1E}" destId="{33349B01-05D9-4B00-93F6-95137ACAA1B4}" srcOrd="3" destOrd="0" presId="urn:microsoft.com/office/officeart/2005/8/layout/target3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0C4E47C-9065-454C-A0BE-8C9E51793F89}" type="doc">
      <dgm:prSet loTypeId="urn:microsoft.com/office/officeart/2005/8/layout/target3" loCatId="relationship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D9C1D0E9-768B-4BA6-BAD5-698A883BBFB1}">
      <dgm:prSet custT="1"/>
      <dgm:spPr/>
      <dgm:t>
        <a:bodyPr/>
        <a:lstStyle/>
        <a:p>
          <a:pPr rtl="0"/>
          <a:r>
            <a:rPr lang="ru-RU" sz="2800" b="1" baseline="0" dirty="0" smtClean="0"/>
            <a:t>Посудомоечная машина</a:t>
          </a:r>
          <a:endParaRPr lang="ru-RU" sz="2800" b="1" baseline="0" dirty="0"/>
        </a:p>
      </dgm:t>
    </dgm:pt>
    <dgm:pt modelId="{BBD5EF8F-F1FB-4326-B67C-EAF2A040CAD6}" type="parTrans" cxnId="{34DB6296-6EE2-46D7-8DB5-BD666E1D627D}">
      <dgm:prSet/>
      <dgm:spPr/>
      <dgm:t>
        <a:bodyPr/>
        <a:lstStyle/>
        <a:p>
          <a:endParaRPr lang="ru-RU"/>
        </a:p>
      </dgm:t>
    </dgm:pt>
    <dgm:pt modelId="{4B2A12E9-1B77-482B-8F00-9BF6AF62F0AB}" type="sibTrans" cxnId="{34DB6296-6EE2-46D7-8DB5-BD666E1D627D}">
      <dgm:prSet/>
      <dgm:spPr/>
      <dgm:t>
        <a:bodyPr/>
        <a:lstStyle/>
        <a:p>
          <a:endParaRPr lang="ru-RU"/>
        </a:p>
      </dgm:t>
    </dgm:pt>
    <dgm:pt modelId="{D93DACB1-3822-40C7-8D12-6C63E315341E}" type="pres">
      <dgm:prSet presAssocID="{50C4E47C-9065-454C-A0BE-8C9E51793F8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B67879-66C4-4BBD-9F34-C047E4C68FB5}" type="pres">
      <dgm:prSet presAssocID="{D9C1D0E9-768B-4BA6-BAD5-698A883BBFB1}" presName="circle1" presStyleLbl="node1" presStyleIdx="0" presStyleCnt="1"/>
      <dgm:spPr/>
    </dgm:pt>
    <dgm:pt modelId="{79410CAB-5974-4D66-A643-228C0085F4C3}" type="pres">
      <dgm:prSet presAssocID="{D9C1D0E9-768B-4BA6-BAD5-698A883BBFB1}" presName="space" presStyleCnt="0"/>
      <dgm:spPr/>
    </dgm:pt>
    <dgm:pt modelId="{6848962B-C8B1-4E00-B90A-8D1E11497334}" type="pres">
      <dgm:prSet presAssocID="{D9C1D0E9-768B-4BA6-BAD5-698A883BBFB1}" presName="rect1" presStyleLbl="alignAcc1" presStyleIdx="0" presStyleCnt="1" custLinFactNeighborX="2777" custLinFactNeighborY="7405"/>
      <dgm:spPr/>
      <dgm:t>
        <a:bodyPr/>
        <a:lstStyle/>
        <a:p>
          <a:endParaRPr lang="ru-RU"/>
        </a:p>
      </dgm:t>
    </dgm:pt>
    <dgm:pt modelId="{BA9DEA5E-B58B-4FF0-955C-48E62CEEEEC0}" type="pres">
      <dgm:prSet presAssocID="{D9C1D0E9-768B-4BA6-BAD5-698A883BBFB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C3E1FF-FE30-4991-B08E-6587570EE634}" type="presOf" srcId="{D9C1D0E9-768B-4BA6-BAD5-698A883BBFB1}" destId="{BA9DEA5E-B58B-4FF0-955C-48E62CEEEEC0}" srcOrd="1" destOrd="0" presId="urn:microsoft.com/office/officeart/2005/8/layout/target3"/>
    <dgm:cxn modelId="{34DB6296-6EE2-46D7-8DB5-BD666E1D627D}" srcId="{50C4E47C-9065-454C-A0BE-8C9E51793F89}" destId="{D9C1D0E9-768B-4BA6-BAD5-698A883BBFB1}" srcOrd="0" destOrd="0" parTransId="{BBD5EF8F-F1FB-4326-B67C-EAF2A040CAD6}" sibTransId="{4B2A12E9-1B77-482B-8F00-9BF6AF62F0AB}"/>
    <dgm:cxn modelId="{3BE8084F-9649-46AB-A0F5-F3EA72748D62}" type="presOf" srcId="{50C4E47C-9065-454C-A0BE-8C9E51793F89}" destId="{D93DACB1-3822-40C7-8D12-6C63E315341E}" srcOrd="0" destOrd="0" presId="urn:microsoft.com/office/officeart/2005/8/layout/target3"/>
    <dgm:cxn modelId="{F97F24FA-1BD0-41E0-8788-8FA4630ED867}" type="presOf" srcId="{D9C1D0E9-768B-4BA6-BAD5-698A883BBFB1}" destId="{6848962B-C8B1-4E00-B90A-8D1E11497334}" srcOrd="0" destOrd="0" presId="urn:microsoft.com/office/officeart/2005/8/layout/target3"/>
    <dgm:cxn modelId="{B76C5716-26E7-465E-A546-36EC05ECD70C}" type="presParOf" srcId="{D93DACB1-3822-40C7-8D12-6C63E315341E}" destId="{A3B67879-66C4-4BBD-9F34-C047E4C68FB5}" srcOrd="0" destOrd="0" presId="urn:microsoft.com/office/officeart/2005/8/layout/target3"/>
    <dgm:cxn modelId="{C9015925-FDF8-429B-82F9-AAE2BDEDD839}" type="presParOf" srcId="{D93DACB1-3822-40C7-8D12-6C63E315341E}" destId="{79410CAB-5974-4D66-A643-228C0085F4C3}" srcOrd="1" destOrd="0" presId="urn:microsoft.com/office/officeart/2005/8/layout/target3"/>
    <dgm:cxn modelId="{97F745AF-EA7A-4E18-9686-07E2319A2DFE}" type="presParOf" srcId="{D93DACB1-3822-40C7-8D12-6C63E315341E}" destId="{6848962B-C8B1-4E00-B90A-8D1E11497334}" srcOrd="2" destOrd="0" presId="urn:microsoft.com/office/officeart/2005/8/layout/target3"/>
    <dgm:cxn modelId="{0D0C9708-998C-42D7-8F9F-B4B45115CD6F}" type="presParOf" srcId="{D93DACB1-3822-40C7-8D12-6C63E315341E}" destId="{BA9DEA5E-B58B-4FF0-955C-48E62CEEEEC0}" srcOrd="3" destOrd="0" presId="urn:microsoft.com/office/officeart/2005/8/layout/target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57678C-3FDF-4297-982A-2E84BF802DD1}" type="doc">
      <dgm:prSet loTypeId="urn:microsoft.com/office/officeart/2005/8/layout/target3" loCatId="relationship" qsTypeId="urn:microsoft.com/office/officeart/2005/8/quickstyle/simple1" qsCatId="simple" csTypeId="urn:microsoft.com/office/officeart/2005/8/colors/accent5_1" csCatId="accent5"/>
      <dgm:spPr/>
      <dgm:t>
        <a:bodyPr/>
        <a:lstStyle/>
        <a:p>
          <a:endParaRPr lang="ru-RU"/>
        </a:p>
      </dgm:t>
    </dgm:pt>
    <dgm:pt modelId="{30711899-635C-4E09-85E6-78C57905D162}">
      <dgm:prSet/>
      <dgm:spPr/>
      <dgm:t>
        <a:bodyPr/>
        <a:lstStyle/>
        <a:p>
          <a:pPr rtl="0"/>
          <a:r>
            <a:rPr lang="ru-RU" b="1" baseline="0" dirty="0" smtClean="0"/>
            <a:t>Ложкины и </a:t>
          </a:r>
          <a:r>
            <a:rPr lang="ru-RU" b="1" baseline="0" dirty="0" err="1" smtClean="0"/>
            <a:t>вилкины</a:t>
          </a:r>
          <a:r>
            <a:rPr lang="ru-RU" b="1" baseline="0" dirty="0" smtClean="0"/>
            <a:t> </a:t>
          </a:r>
          <a:endParaRPr lang="ru-RU" b="1" baseline="0" dirty="0"/>
        </a:p>
      </dgm:t>
    </dgm:pt>
    <dgm:pt modelId="{5963989B-995D-4151-B199-15AD490C8269}" type="parTrans" cxnId="{BCAD8621-4B50-49A6-82DF-28F5FA301B6C}">
      <dgm:prSet/>
      <dgm:spPr/>
      <dgm:t>
        <a:bodyPr/>
        <a:lstStyle/>
        <a:p>
          <a:endParaRPr lang="ru-RU"/>
        </a:p>
      </dgm:t>
    </dgm:pt>
    <dgm:pt modelId="{5DDBABC0-A01E-4B98-874C-7DB7ECA67780}" type="sibTrans" cxnId="{BCAD8621-4B50-49A6-82DF-28F5FA301B6C}">
      <dgm:prSet/>
      <dgm:spPr/>
      <dgm:t>
        <a:bodyPr/>
        <a:lstStyle/>
        <a:p>
          <a:endParaRPr lang="ru-RU"/>
        </a:p>
      </dgm:t>
    </dgm:pt>
    <dgm:pt modelId="{3C2F1159-CDA2-4416-AF73-3B1444C8A2FF}" type="pres">
      <dgm:prSet presAssocID="{D157678C-3FDF-4297-982A-2E84BF802DD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48EF3E-1EBB-4E42-BB96-06F403C188B8}" type="pres">
      <dgm:prSet presAssocID="{30711899-635C-4E09-85E6-78C57905D162}" presName="circle1" presStyleLbl="node1" presStyleIdx="0" presStyleCnt="1"/>
      <dgm:spPr/>
    </dgm:pt>
    <dgm:pt modelId="{63434DC6-22AE-448D-802C-A88C1B177F6A}" type="pres">
      <dgm:prSet presAssocID="{30711899-635C-4E09-85E6-78C57905D162}" presName="space" presStyleCnt="0"/>
      <dgm:spPr/>
    </dgm:pt>
    <dgm:pt modelId="{A8D1027C-96B3-4709-A31C-1E2403473C1E}" type="pres">
      <dgm:prSet presAssocID="{30711899-635C-4E09-85E6-78C57905D162}" presName="rect1" presStyleLbl="alignAcc1" presStyleIdx="0" presStyleCnt="1" custLinFactNeighborX="827" custLinFactNeighborY="-13640"/>
      <dgm:spPr/>
      <dgm:t>
        <a:bodyPr/>
        <a:lstStyle/>
        <a:p>
          <a:endParaRPr lang="ru-RU"/>
        </a:p>
      </dgm:t>
    </dgm:pt>
    <dgm:pt modelId="{00E86719-744A-471F-AE15-07D773EF95DF}" type="pres">
      <dgm:prSet presAssocID="{30711899-635C-4E09-85E6-78C57905D162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9013EC-F908-44D2-8C1A-AEB6260AE51D}" type="presOf" srcId="{30711899-635C-4E09-85E6-78C57905D162}" destId="{00E86719-744A-471F-AE15-07D773EF95DF}" srcOrd="1" destOrd="0" presId="urn:microsoft.com/office/officeart/2005/8/layout/target3"/>
    <dgm:cxn modelId="{BCAD8621-4B50-49A6-82DF-28F5FA301B6C}" srcId="{D157678C-3FDF-4297-982A-2E84BF802DD1}" destId="{30711899-635C-4E09-85E6-78C57905D162}" srcOrd="0" destOrd="0" parTransId="{5963989B-995D-4151-B199-15AD490C8269}" sibTransId="{5DDBABC0-A01E-4B98-874C-7DB7ECA67780}"/>
    <dgm:cxn modelId="{D336A0D6-56F3-4B62-B4DA-DD1AF06A60B6}" type="presOf" srcId="{30711899-635C-4E09-85E6-78C57905D162}" destId="{A8D1027C-96B3-4709-A31C-1E2403473C1E}" srcOrd="0" destOrd="0" presId="urn:microsoft.com/office/officeart/2005/8/layout/target3"/>
    <dgm:cxn modelId="{1B59B9D6-5832-43F3-A64A-83BFAD8BA3C3}" type="presOf" srcId="{D157678C-3FDF-4297-982A-2E84BF802DD1}" destId="{3C2F1159-CDA2-4416-AF73-3B1444C8A2FF}" srcOrd="0" destOrd="0" presId="urn:microsoft.com/office/officeart/2005/8/layout/target3"/>
    <dgm:cxn modelId="{5DE537ED-1092-4101-85F7-040AF5AF92D0}" type="presParOf" srcId="{3C2F1159-CDA2-4416-AF73-3B1444C8A2FF}" destId="{D048EF3E-1EBB-4E42-BB96-06F403C188B8}" srcOrd="0" destOrd="0" presId="urn:microsoft.com/office/officeart/2005/8/layout/target3"/>
    <dgm:cxn modelId="{60470F80-2BD7-4C17-9692-26D696C562F4}" type="presParOf" srcId="{3C2F1159-CDA2-4416-AF73-3B1444C8A2FF}" destId="{63434DC6-22AE-448D-802C-A88C1B177F6A}" srcOrd="1" destOrd="0" presId="urn:microsoft.com/office/officeart/2005/8/layout/target3"/>
    <dgm:cxn modelId="{B5D0F16B-B73E-4633-9FE7-2C7A425D38C1}" type="presParOf" srcId="{3C2F1159-CDA2-4416-AF73-3B1444C8A2FF}" destId="{A8D1027C-96B3-4709-A31C-1E2403473C1E}" srcOrd="2" destOrd="0" presId="urn:microsoft.com/office/officeart/2005/8/layout/target3"/>
    <dgm:cxn modelId="{EFE37C63-A12B-41CD-9522-7315A2E4D41F}" type="presParOf" srcId="{3C2F1159-CDA2-4416-AF73-3B1444C8A2FF}" destId="{00E86719-744A-471F-AE15-07D773EF95DF}" srcOrd="3" destOrd="0" presId="urn:microsoft.com/office/officeart/2005/8/layout/target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FE791B-3EDC-45F5-906D-6CF8ADA1632B}" type="doc">
      <dgm:prSet loTypeId="urn:microsoft.com/office/officeart/2005/8/layout/target3" loCatId="relationship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ru-RU"/>
        </a:p>
      </dgm:t>
    </dgm:pt>
    <dgm:pt modelId="{FEA9851B-94E3-4839-B67A-141ED7B28B9C}">
      <dgm:prSet/>
      <dgm:spPr/>
      <dgm:t>
        <a:bodyPr/>
        <a:lstStyle/>
        <a:p>
          <a:pPr rtl="0"/>
          <a:r>
            <a:rPr lang="ru-RU" b="1" baseline="0" dirty="0" err="1" smtClean="0"/>
            <a:t>Кастрюлькины</a:t>
          </a:r>
          <a:r>
            <a:rPr lang="ru-RU" b="1" baseline="0" dirty="0" smtClean="0"/>
            <a:t> и </a:t>
          </a:r>
          <a:r>
            <a:rPr lang="ru-RU" b="1" baseline="0" dirty="0" err="1" smtClean="0"/>
            <a:t>Сковородкины</a:t>
          </a:r>
          <a:endParaRPr lang="ru-RU" b="1" baseline="0" dirty="0"/>
        </a:p>
      </dgm:t>
    </dgm:pt>
    <dgm:pt modelId="{E399161B-AEC6-4E21-BB32-7328EF8E14C1}" type="parTrans" cxnId="{69B2581E-70DA-4E06-B8B9-E7E690E467DC}">
      <dgm:prSet/>
      <dgm:spPr/>
      <dgm:t>
        <a:bodyPr/>
        <a:lstStyle/>
        <a:p>
          <a:endParaRPr lang="ru-RU"/>
        </a:p>
      </dgm:t>
    </dgm:pt>
    <dgm:pt modelId="{B2CCC75D-BC29-417A-BE86-1CCBF68E510F}" type="sibTrans" cxnId="{69B2581E-70DA-4E06-B8B9-E7E690E467DC}">
      <dgm:prSet/>
      <dgm:spPr/>
      <dgm:t>
        <a:bodyPr/>
        <a:lstStyle/>
        <a:p>
          <a:endParaRPr lang="ru-RU"/>
        </a:p>
      </dgm:t>
    </dgm:pt>
    <dgm:pt modelId="{FC30154C-5066-40B1-835E-E332C7749248}" type="pres">
      <dgm:prSet presAssocID="{71FE791B-3EDC-45F5-906D-6CF8ADA1632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1E949E-472D-474B-96C8-D6E51A410C86}" type="pres">
      <dgm:prSet presAssocID="{FEA9851B-94E3-4839-B67A-141ED7B28B9C}" presName="circle1" presStyleLbl="node1" presStyleIdx="0" presStyleCnt="1"/>
      <dgm:spPr/>
    </dgm:pt>
    <dgm:pt modelId="{93727A98-0174-4EA8-B601-1082739C0B84}" type="pres">
      <dgm:prSet presAssocID="{FEA9851B-94E3-4839-B67A-141ED7B28B9C}" presName="space" presStyleCnt="0"/>
      <dgm:spPr/>
    </dgm:pt>
    <dgm:pt modelId="{23E141B3-771A-4F4B-8B91-B10A9917B877}" type="pres">
      <dgm:prSet presAssocID="{FEA9851B-94E3-4839-B67A-141ED7B28B9C}" presName="rect1" presStyleLbl="alignAcc1" presStyleIdx="0" presStyleCnt="1"/>
      <dgm:spPr/>
      <dgm:t>
        <a:bodyPr/>
        <a:lstStyle/>
        <a:p>
          <a:endParaRPr lang="ru-RU"/>
        </a:p>
      </dgm:t>
    </dgm:pt>
    <dgm:pt modelId="{15F9A39A-755F-49DD-9258-40FC58F445F3}" type="pres">
      <dgm:prSet presAssocID="{FEA9851B-94E3-4839-B67A-141ED7B28B9C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E39BB2-059D-4D82-B63C-1939C0DE4224}" type="presOf" srcId="{71FE791B-3EDC-45F5-906D-6CF8ADA1632B}" destId="{FC30154C-5066-40B1-835E-E332C7749248}" srcOrd="0" destOrd="0" presId="urn:microsoft.com/office/officeart/2005/8/layout/target3"/>
    <dgm:cxn modelId="{95074A66-A45F-4C47-8947-2B8EB333F471}" type="presOf" srcId="{FEA9851B-94E3-4839-B67A-141ED7B28B9C}" destId="{23E141B3-771A-4F4B-8B91-B10A9917B877}" srcOrd="0" destOrd="0" presId="urn:microsoft.com/office/officeart/2005/8/layout/target3"/>
    <dgm:cxn modelId="{69B2581E-70DA-4E06-B8B9-E7E690E467DC}" srcId="{71FE791B-3EDC-45F5-906D-6CF8ADA1632B}" destId="{FEA9851B-94E3-4839-B67A-141ED7B28B9C}" srcOrd="0" destOrd="0" parTransId="{E399161B-AEC6-4E21-BB32-7328EF8E14C1}" sibTransId="{B2CCC75D-BC29-417A-BE86-1CCBF68E510F}"/>
    <dgm:cxn modelId="{D4879FC5-58F5-4C0F-BD9A-6D84D7494267}" type="presOf" srcId="{FEA9851B-94E3-4839-B67A-141ED7B28B9C}" destId="{15F9A39A-755F-49DD-9258-40FC58F445F3}" srcOrd="1" destOrd="0" presId="urn:microsoft.com/office/officeart/2005/8/layout/target3"/>
    <dgm:cxn modelId="{36EED947-B740-4079-815A-E501D6436742}" type="presParOf" srcId="{FC30154C-5066-40B1-835E-E332C7749248}" destId="{FB1E949E-472D-474B-96C8-D6E51A410C86}" srcOrd="0" destOrd="0" presId="urn:microsoft.com/office/officeart/2005/8/layout/target3"/>
    <dgm:cxn modelId="{6BAF0048-5F3D-41F4-AF9D-E02BC36CAC38}" type="presParOf" srcId="{FC30154C-5066-40B1-835E-E332C7749248}" destId="{93727A98-0174-4EA8-B601-1082739C0B84}" srcOrd="1" destOrd="0" presId="urn:microsoft.com/office/officeart/2005/8/layout/target3"/>
    <dgm:cxn modelId="{D74BF78A-ACA5-447A-9BA7-33650AA60449}" type="presParOf" srcId="{FC30154C-5066-40B1-835E-E332C7749248}" destId="{23E141B3-771A-4F4B-8B91-B10A9917B877}" srcOrd="2" destOrd="0" presId="urn:microsoft.com/office/officeart/2005/8/layout/target3"/>
    <dgm:cxn modelId="{949B8CD9-F1F2-4795-B10B-2E5A49CC49CF}" type="presParOf" srcId="{FC30154C-5066-40B1-835E-E332C7749248}" destId="{15F9A39A-755F-49DD-9258-40FC58F445F3}" srcOrd="3" destOrd="0" presId="urn:microsoft.com/office/officeart/2005/8/layout/target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751F36-145E-4D3A-AFD0-98896644B77D}" type="doc">
      <dgm:prSet loTypeId="urn:microsoft.com/office/officeart/2005/8/layout/target3" loCatId="relationship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ru-RU"/>
        </a:p>
      </dgm:t>
    </dgm:pt>
    <dgm:pt modelId="{B04D1876-CC00-4F63-A9CB-D2A3EDB116C2}">
      <dgm:prSet/>
      <dgm:spPr/>
      <dgm:t>
        <a:bodyPr/>
        <a:lstStyle/>
        <a:p>
          <a:pPr rtl="0"/>
          <a:r>
            <a:rPr lang="ru-RU" b="1" baseline="0" dirty="0" err="1" smtClean="0"/>
            <a:t>Тарелкины</a:t>
          </a:r>
          <a:r>
            <a:rPr lang="ru-RU" b="1" baseline="0" dirty="0" smtClean="0"/>
            <a:t> и Чашкины </a:t>
          </a:r>
          <a:endParaRPr lang="ru-RU" b="1" baseline="0" dirty="0"/>
        </a:p>
      </dgm:t>
    </dgm:pt>
    <dgm:pt modelId="{A20A4D5F-3467-423D-9F4C-40F139B7F74F}" type="parTrans" cxnId="{E91AD821-3B5E-4967-B71E-B076C62F4D85}">
      <dgm:prSet/>
      <dgm:spPr/>
      <dgm:t>
        <a:bodyPr/>
        <a:lstStyle/>
        <a:p>
          <a:endParaRPr lang="ru-RU"/>
        </a:p>
      </dgm:t>
    </dgm:pt>
    <dgm:pt modelId="{DB66D410-E977-4C65-85DD-9E78B548D37F}" type="sibTrans" cxnId="{E91AD821-3B5E-4967-B71E-B076C62F4D85}">
      <dgm:prSet/>
      <dgm:spPr/>
      <dgm:t>
        <a:bodyPr/>
        <a:lstStyle/>
        <a:p>
          <a:endParaRPr lang="ru-RU"/>
        </a:p>
      </dgm:t>
    </dgm:pt>
    <dgm:pt modelId="{883F23CD-267F-42A7-B4D3-1C05FD78CCE6}" type="pres">
      <dgm:prSet presAssocID="{F9751F36-145E-4D3A-AFD0-98896644B77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5A15F8-F120-4681-B0C6-3CDB1086D0F0}" type="pres">
      <dgm:prSet presAssocID="{B04D1876-CC00-4F63-A9CB-D2A3EDB116C2}" presName="circle1" presStyleLbl="node1" presStyleIdx="0" presStyleCnt="1"/>
      <dgm:spPr/>
    </dgm:pt>
    <dgm:pt modelId="{B097F9DE-EAFF-481B-A389-D58CA9EA75DE}" type="pres">
      <dgm:prSet presAssocID="{B04D1876-CC00-4F63-A9CB-D2A3EDB116C2}" presName="space" presStyleCnt="0"/>
      <dgm:spPr/>
    </dgm:pt>
    <dgm:pt modelId="{55BA2670-0C0E-4075-91DD-E47CF1666D98}" type="pres">
      <dgm:prSet presAssocID="{B04D1876-CC00-4F63-A9CB-D2A3EDB116C2}" presName="rect1" presStyleLbl="alignAcc1" presStyleIdx="0" presStyleCnt="1"/>
      <dgm:spPr/>
      <dgm:t>
        <a:bodyPr/>
        <a:lstStyle/>
        <a:p>
          <a:endParaRPr lang="ru-RU"/>
        </a:p>
      </dgm:t>
    </dgm:pt>
    <dgm:pt modelId="{4BA33226-400F-4ABE-A6A1-D87FCA8DD197}" type="pres">
      <dgm:prSet presAssocID="{B04D1876-CC00-4F63-A9CB-D2A3EDB116C2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F52AD8-58FB-4C8E-A540-3F05B87D77BC}" type="presOf" srcId="{B04D1876-CC00-4F63-A9CB-D2A3EDB116C2}" destId="{4BA33226-400F-4ABE-A6A1-D87FCA8DD197}" srcOrd="1" destOrd="0" presId="urn:microsoft.com/office/officeart/2005/8/layout/target3"/>
    <dgm:cxn modelId="{AAEBEC15-5A64-44DA-8055-A538B2D08805}" type="presOf" srcId="{F9751F36-145E-4D3A-AFD0-98896644B77D}" destId="{883F23CD-267F-42A7-B4D3-1C05FD78CCE6}" srcOrd="0" destOrd="0" presId="urn:microsoft.com/office/officeart/2005/8/layout/target3"/>
    <dgm:cxn modelId="{E91AD821-3B5E-4967-B71E-B076C62F4D85}" srcId="{F9751F36-145E-4D3A-AFD0-98896644B77D}" destId="{B04D1876-CC00-4F63-A9CB-D2A3EDB116C2}" srcOrd="0" destOrd="0" parTransId="{A20A4D5F-3467-423D-9F4C-40F139B7F74F}" sibTransId="{DB66D410-E977-4C65-85DD-9E78B548D37F}"/>
    <dgm:cxn modelId="{9A36F7ED-2E71-4546-9B89-4F87F261F2C0}" type="presOf" srcId="{B04D1876-CC00-4F63-A9CB-D2A3EDB116C2}" destId="{55BA2670-0C0E-4075-91DD-E47CF1666D98}" srcOrd="0" destOrd="0" presId="urn:microsoft.com/office/officeart/2005/8/layout/target3"/>
    <dgm:cxn modelId="{B48A90B9-709E-415E-9801-A5CCD002F0F1}" type="presParOf" srcId="{883F23CD-267F-42A7-B4D3-1C05FD78CCE6}" destId="{3B5A15F8-F120-4681-B0C6-3CDB1086D0F0}" srcOrd="0" destOrd="0" presId="urn:microsoft.com/office/officeart/2005/8/layout/target3"/>
    <dgm:cxn modelId="{EE9225DB-4FD5-4ED6-9502-67EBB0AEEA34}" type="presParOf" srcId="{883F23CD-267F-42A7-B4D3-1C05FD78CCE6}" destId="{B097F9DE-EAFF-481B-A389-D58CA9EA75DE}" srcOrd="1" destOrd="0" presId="urn:microsoft.com/office/officeart/2005/8/layout/target3"/>
    <dgm:cxn modelId="{DAAF3A37-7E6B-408B-8ADE-70829865067E}" type="presParOf" srcId="{883F23CD-267F-42A7-B4D3-1C05FD78CCE6}" destId="{55BA2670-0C0E-4075-91DD-E47CF1666D98}" srcOrd="2" destOrd="0" presId="urn:microsoft.com/office/officeart/2005/8/layout/target3"/>
    <dgm:cxn modelId="{BA76047A-815F-4F9A-A0DE-85B6E317F60B}" type="presParOf" srcId="{883F23CD-267F-42A7-B4D3-1C05FD78CCE6}" destId="{4BA33226-400F-4ABE-A6A1-D87FCA8DD197}" srcOrd="3" destOrd="0" presId="urn:microsoft.com/office/officeart/2005/8/layout/target3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2CF3C6-0F8D-46F5-A3C8-8F79AE4A511C}" type="doc">
      <dgm:prSet loTypeId="urn:microsoft.com/office/officeart/2005/8/layout/target3" loCatId="relationship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ru-RU"/>
        </a:p>
      </dgm:t>
    </dgm:pt>
    <dgm:pt modelId="{3F92BAA6-DBF0-44CD-9AF5-55BCAD894320}">
      <dgm:prSet/>
      <dgm:spPr/>
      <dgm:t>
        <a:bodyPr/>
        <a:lstStyle/>
        <a:p>
          <a:pPr rtl="0"/>
          <a:r>
            <a:rPr lang="ru-RU" b="1" baseline="0" dirty="0" smtClean="0"/>
            <a:t>Бытовая техника</a:t>
          </a:r>
          <a:endParaRPr lang="ru-RU" b="1" baseline="0" dirty="0"/>
        </a:p>
      </dgm:t>
    </dgm:pt>
    <dgm:pt modelId="{CBAB2771-9977-4F00-A338-37EC4D9DCA57}" type="parTrans" cxnId="{655638C2-E873-494A-8E77-9DD7E926FFD5}">
      <dgm:prSet/>
      <dgm:spPr/>
      <dgm:t>
        <a:bodyPr/>
        <a:lstStyle/>
        <a:p>
          <a:endParaRPr lang="ru-RU"/>
        </a:p>
      </dgm:t>
    </dgm:pt>
    <dgm:pt modelId="{9F2C872F-8A31-4E5E-8014-D5D5FDC5AAB4}" type="sibTrans" cxnId="{655638C2-E873-494A-8E77-9DD7E926FFD5}">
      <dgm:prSet/>
      <dgm:spPr/>
      <dgm:t>
        <a:bodyPr/>
        <a:lstStyle/>
        <a:p>
          <a:endParaRPr lang="ru-RU"/>
        </a:p>
      </dgm:t>
    </dgm:pt>
    <dgm:pt modelId="{E9446918-7D30-4673-A6F8-2AC3CCEC08C0}" type="pres">
      <dgm:prSet presAssocID="{9E2CF3C6-0F8D-46F5-A3C8-8F79AE4A511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924B51-845B-4DD3-A98E-5DC494467202}" type="pres">
      <dgm:prSet presAssocID="{3F92BAA6-DBF0-44CD-9AF5-55BCAD894320}" presName="circle1" presStyleLbl="node1" presStyleIdx="0" presStyleCnt="1"/>
      <dgm:spPr/>
    </dgm:pt>
    <dgm:pt modelId="{90DD2F0A-681D-4B8E-95DA-057C2D0F1D30}" type="pres">
      <dgm:prSet presAssocID="{3F92BAA6-DBF0-44CD-9AF5-55BCAD894320}" presName="space" presStyleCnt="0"/>
      <dgm:spPr/>
    </dgm:pt>
    <dgm:pt modelId="{AF2868C0-CC63-4C5A-B0E1-CF0E47237328}" type="pres">
      <dgm:prSet presAssocID="{3F92BAA6-DBF0-44CD-9AF5-55BCAD894320}" presName="rect1" presStyleLbl="alignAcc1" presStyleIdx="0" presStyleCnt="1"/>
      <dgm:spPr/>
      <dgm:t>
        <a:bodyPr/>
        <a:lstStyle/>
        <a:p>
          <a:endParaRPr lang="ru-RU"/>
        </a:p>
      </dgm:t>
    </dgm:pt>
    <dgm:pt modelId="{17281891-5A34-4519-B2B1-47BFAA4B39B3}" type="pres">
      <dgm:prSet presAssocID="{3F92BAA6-DBF0-44CD-9AF5-55BCAD894320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338A21-8282-4E96-823F-337B35247B3F}" type="presOf" srcId="{3F92BAA6-DBF0-44CD-9AF5-55BCAD894320}" destId="{AF2868C0-CC63-4C5A-B0E1-CF0E47237328}" srcOrd="0" destOrd="0" presId="urn:microsoft.com/office/officeart/2005/8/layout/target3"/>
    <dgm:cxn modelId="{53652B7F-FFA1-4BA4-B83F-0C876D515E4E}" type="presOf" srcId="{3F92BAA6-DBF0-44CD-9AF5-55BCAD894320}" destId="{17281891-5A34-4519-B2B1-47BFAA4B39B3}" srcOrd="1" destOrd="0" presId="urn:microsoft.com/office/officeart/2005/8/layout/target3"/>
    <dgm:cxn modelId="{655638C2-E873-494A-8E77-9DD7E926FFD5}" srcId="{9E2CF3C6-0F8D-46F5-A3C8-8F79AE4A511C}" destId="{3F92BAA6-DBF0-44CD-9AF5-55BCAD894320}" srcOrd="0" destOrd="0" parTransId="{CBAB2771-9977-4F00-A338-37EC4D9DCA57}" sibTransId="{9F2C872F-8A31-4E5E-8014-D5D5FDC5AAB4}"/>
    <dgm:cxn modelId="{4A91F758-85BE-42EC-9D37-E592F8BCD083}" type="presOf" srcId="{9E2CF3C6-0F8D-46F5-A3C8-8F79AE4A511C}" destId="{E9446918-7D30-4673-A6F8-2AC3CCEC08C0}" srcOrd="0" destOrd="0" presId="urn:microsoft.com/office/officeart/2005/8/layout/target3"/>
    <dgm:cxn modelId="{44419BEC-7CBD-4946-BFA4-FF0A8D035804}" type="presParOf" srcId="{E9446918-7D30-4673-A6F8-2AC3CCEC08C0}" destId="{59924B51-845B-4DD3-A98E-5DC494467202}" srcOrd="0" destOrd="0" presId="urn:microsoft.com/office/officeart/2005/8/layout/target3"/>
    <dgm:cxn modelId="{B9014B64-7D7A-4F27-A264-0E72D7236580}" type="presParOf" srcId="{E9446918-7D30-4673-A6F8-2AC3CCEC08C0}" destId="{90DD2F0A-681D-4B8E-95DA-057C2D0F1D30}" srcOrd="1" destOrd="0" presId="urn:microsoft.com/office/officeart/2005/8/layout/target3"/>
    <dgm:cxn modelId="{82A7900B-D9D7-47FA-BBB8-05D8392C3DE4}" type="presParOf" srcId="{E9446918-7D30-4673-A6F8-2AC3CCEC08C0}" destId="{AF2868C0-CC63-4C5A-B0E1-CF0E47237328}" srcOrd="2" destOrd="0" presId="urn:microsoft.com/office/officeart/2005/8/layout/target3"/>
    <dgm:cxn modelId="{B26AE13E-A787-44C3-A085-C7E9523C782F}" type="presParOf" srcId="{E9446918-7D30-4673-A6F8-2AC3CCEC08C0}" destId="{17281891-5A34-4519-B2B1-47BFAA4B39B3}" srcOrd="3" destOrd="0" presId="urn:microsoft.com/office/officeart/2005/8/layout/target3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84B58BA-C68E-48FF-B064-7ACB49DCA7CB}" type="doc">
      <dgm:prSet loTypeId="urn:microsoft.com/office/officeart/2005/8/layout/target3" loCatId="relationship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8D560529-FD5F-456A-985F-DF46240C8BBC}">
      <dgm:prSet/>
      <dgm:spPr/>
      <dgm:t>
        <a:bodyPr/>
        <a:lstStyle/>
        <a:p>
          <a:pPr rtl="0"/>
          <a:r>
            <a:rPr lang="ru-RU" b="1" baseline="0" dirty="0" smtClean="0"/>
            <a:t>Другая утварь</a:t>
          </a:r>
          <a:endParaRPr lang="ru-RU" b="1" baseline="0" dirty="0"/>
        </a:p>
      </dgm:t>
    </dgm:pt>
    <dgm:pt modelId="{315CAE82-596E-40E2-8D52-AF4299ED5138}" type="parTrans" cxnId="{436ACBD8-ABAE-4334-8362-BA15E26127D0}">
      <dgm:prSet/>
      <dgm:spPr/>
      <dgm:t>
        <a:bodyPr/>
        <a:lstStyle/>
        <a:p>
          <a:endParaRPr lang="ru-RU"/>
        </a:p>
      </dgm:t>
    </dgm:pt>
    <dgm:pt modelId="{A07489F2-8057-4D0D-A3DD-3FFDADC998FD}" type="sibTrans" cxnId="{436ACBD8-ABAE-4334-8362-BA15E26127D0}">
      <dgm:prSet/>
      <dgm:spPr/>
      <dgm:t>
        <a:bodyPr/>
        <a:lstStyle/>
        <a:p>
          <a:endParaRPr lang="ru-RU"/>
        </a:p>
      </dgm:t>
    </dgm:pt>
    <dgm:pt modelId="{358573CC-FBBD-4B35-BB3E-0F4BC2890A77}" type="pres">
      <dgm:prSet presAssocID="{184B58BA-C68E-48FF-B064-7ACB49DCA7C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1DC050-AF48-4764-9AB3-495EBBDBD934}" type="pres">
      <dgm:prSet presAssocID="{8D560529-FD5F-456A-985F-DF46240C8BBC}" presName="circle1" presStyleLbl="node1" presStyleIdx="0" presStyleCnt="1"/>
      <dgm:spPr/>
    </dgm:pt>
    <dgm:pt modelId="{DE4C9ED1-23A1-4704-99A7-EFEA8E193DE1}" type="pres">
      <dgm:prSet presAssocID="{8D560529-FD5F-456A-985F-DF46240C8BBC}" presName="space" presStyleCnt="0"/>
      <dgm:spPr/>
    </dgm:pt>
    <dgm:pt modelId="{0C4B1EFF-90CF-4AF2-AE54-ED0669EE0F45}" type="pres">
      <dgm:prSet presAssocID="{8D560529-FD5F-456A-985F-DF46240C8BBC}" presName="rect1" presStyleLbl="alignAcc1" presStyleIdx="0" presStyleCnt="1" custLinFactNeighborX="3387" custLinFactNeighborY="6911"/>
      <dgm:spPr/>
      <dgm:t>
        <a:bodyPr/>
        <a:lstStyle/>
        <a:p>
          <a:endParaRPr lang="ru-RU"/>
        </a:p>
      </dgm:t>
    </dgm:pt>
    <dgm:pt modelId="{6D6B8892-E274-470A-AB23-1161131E040E}" type="pres">
      <dgm:prSet presAssocID="{8D560529-FD5F-456A-985F-DF46240C8BBC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ACD6DD-DCF5-4168-87FC-DCE3F5BD55E1}" type="presOf" srcId="{8D560529-FD5F-456A-985F-DF46240C8BBC}" destId="{0C4B1EFF-90CF-4AF2-AE54-ED0669EE0F45}" srcOrd="0" destOrd="0" presId="urn:microsoft.com/office/officeart/2005/8/layout/target3"/>
    <dgm:cxn modelId="{436ACBD8-ABAE-4334-8362-BA15E26127D0}" srcId="{184B58BA-C68E-48FF-B064-7ACB49DCA7CB}" destId="{8D560529-FD5F-456A-985F-DF46240C8BBC}" srcOrd="0" destOrd="0" parTransId="{315CAE82-596E-40E2-8D52-AF4299ED5138}" sibTransId="{A07489F2-8057-4D0D-A3DD-3FFDADC998FD}"/>
    <dgm:cxn modelId="{943E3192-EC48-428D-B2E9-F2F4D1E78AAF}" type="presOf" srcId="{184B58BA-C68E-48FF-B064-7ACB49DCA7CB}" destId="{358573CC-FBBD-4B35-BB3E-0F4BC2890A77}" srcOrd="0" destOrd="0" presId="urn:microsoft.com/office/officeart/2005/8/layout/target3"/>
    <dgm:cxn modelId="{E9715487-A5DC-4AF1-8559-9823081E63F1}" type="presOf" srcId="{8D560529-FD5F-456A-985F-DF46240C8BBC}" destId="{6D6B8892-E274-470A-AB23-1161131E040E}" srcOrd="1" destOrd="0" presId="urn:microsoft.com/office/officeart/2005/8/layout/target3"/>
    <dgm:cxn modelId="{E844A47D-D514-439E-9FC0-D7DD59332E58}" type="presParOf" srcId="{358573CC-FBBD-4B35-BB3E-0F4BC2890A77}" destId="{F31DC050-AF48-4764-9AB3-495EBBDBD934}" srcOrd="0" destOrd="0" presId="urn:microsoft.com/office/officeart/2005/8/layout/target3"/>
    <dgm:cxn modelId="{E3B6DE7E-1390-4643-B68D-EFF50DBE216D}" type="presParOf" srcId="{358573CC-FBBD-4B35-BB3E-0F4BC2890A77}" destId="{DE4C9ED1-23A1-4704-99A7-EFEA8E193DE1}" srcOrd="1" destOrd="0" presId="urn:microsoft.com/office/officeart/2005/8/layout/target3"/>
    <dgm:cxn modelId="{10B59C37-251D-4B19-A7EA-0A9CD5391725}" type="presParOf" srcId="{358573CC-FBBD-4B35-BB3E-0F4BC2890A77}" destId="{0C4B1EFF-90CF-4AF2-AE54-ED0669EE0F45}" srcOrd="2" destOrd="0" presId="urn:microsoft.com/office/officeart/2005/8/layout/target3"/>
    <dgm:cxn modelId="{C0D0D270-0EB2-4A36-971F-4C4BDD34B4A0}" type="presParOf" srcId="{358573CC-FBBD-4B35-BB3E-0F4BC2890A77}" destId="{6D6B8892-E274-470A-AB23-1161131E040E}" srcOrd="3" destOrd="0" presId="urn:microsoft.com/office/officeart/2005/8/layout/target3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C71A1C-3EDD-4271-BF80-49797EFCF051}" type="doc">
      <dgm:prSet loTypeId="urn:microsoft.com/office/officeart/2005/8/layout/target3" loCatId="relationship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1E17FF61-B9FD-40C8-8EF4-F15EA648A5E5}">
      <dgm:prSet/>
      <dgm:spPr/>
      <dgm:t>
        <a:bodyPr/>
        <a:lstStyle/>
        <a:p>
          <a:pPr rtl="0"/>
          <a:r>
            <a:rPr lang="ru-RU" b="1" baseline="0" dirty="0" smtClean="0"/>
            <a:t>Текстиль</a:t>
          </a:r>
          <a:endParaRPr lang="ru-RU" b="1" baseline="0" dirty="0"/>
        </a:p>
      </dgm:t>
    </dgm:pt>
    <dgm:pt modelId="{8B63CB83-C201-4E70-B571-F65DEB73CF2C}" type="parTrans" cxnId="{D3BFE101-4838-4071-A0ED-FB6C62AE2280}">
      <dgm:prSet/>
      <dgm:spPr/>
      <dgm:t>
        <a:bodyPr/>
        <a:lstStyle/>
        <a:p>
          <a:endParaRPr lang="ru-RU"/>
        </a:p>
      </dgm:t>
    </dgm:pt>
    <dgm:pt modelId="{D125CEB4-1DCB-412C-8439-EE0198E32088}" type="sibTrans" cxnId="{D3BFE101-4838-4071-A0ED-FB6C62AE2280}">
      <dgm:prSet/>
      <dgm:spPr/>
      <dgm:t>
        <a:bodyPr/>
        <a:lstStyle/>
        <a:p>
          <a:endParaRPr lang="ru-RU"/>
        </a:p>
      </dgm:t>
    </dgm:pt>
    <dgm:pt modelId="{99FE72F1-9F7D-4AFD-B167-46A8A2E7E34D}" type="pres">
      <dgm:prSet presAssocID="{6BC71A1C-3EDD-4271-BF80-49797EFCF05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5714B7-1729-45A1-A1F5-12034C8A68A2}" type="pres">
      <dgm:prSet presAssocID="{1E17FF61-B9FD-40C8-8EF4-F15EA648A5E5}" presName="circle1" presStyleLbl="node1" presStyleIdx="0" presStyleCnt="1"/>
      <dgm:spPr/>
    </dgm:pt>
    <dgm:pt modelId="{E7643625-2F36-4C0E-AB6E-777726505D8B}" type="pres">
      <dgm:prSet presAssocID="{1E17FF61-B9FD-40C8-8EF4-F15EA648A5E5}" presName="space" presStyleCnt="0"/>
      <dgm:spPr/>
    </dgm:pt>
    <dgm:pt modelId="{3DD9FCD3-A3F6-471C-A6E5-D6E59BB3EC70}" type="pres">
      <dgm:prSet presAssocID="{1E17FF61-B9FD-40C8-8EF4-F15EA648A5E5}" presName="rect1" presStyleLbl="alignAcc1" presStyleIdx="0" presStyleCnt="1"/>
      <dgm:spPr/>
      <dgm:t>
        <a:bodyPr/>
        <a:lstStyle/>
        <a:p>
          <a:endParaRPr lang="ru-RU"/>
        </a:p>
      </dgm:t>
    </dgm:pt>
    <dgm:pt modelId="{947382F7-CB65-494D-B86D-3E3D8E0A2EAB}" type="pres">
      <dgm:prSet presAssocID="{1E17FF61-B9FD-40C8-8EF4-F15EA648A5E5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564FAC-D60C-4D5F-937D-278F989055B6}" type="presOf" srcId="{1E17FF61-B9FD-40C8-8EF4-F15EA648A5E5}" destId="{3DD9FCD3-A3F6-471C-A6E5-D6E59BB3EC70}" srcOrd="0" destOrd="0" presId="urn:microsoft.com/office/officeart/2005/8/layout/target3"/>
    <dgm:cxn modelId="{D3BFE101-4838-4071-A0ED-FB6C62AE2280}" srcId="{6BC71A1C-3EDD-4271-BF80-49797EFCF051}" destId="{1E17FF61-B9FD-40C8-8EF4-F15EA648A5E5}" srcOrd="0" destOrd="0" parTransId="{8B63CB83-C201-4E70-B571-F65DEB73CF2C}" sibTransId="{D125CEB4-1DCB-412C-8439-EE0198E32088}"/>
    <dgm:cxn modelId="{05F1979F-0A23-4771-8C83-DB9048CE3F68}" type="presOf" srcId="{6BC71A1C-3EDD-4271-BF80-49797EFCF051}" destId="{99FE72F1-9F7D-4AFD-B167-46A8A2E7E34D}" srcOrd="0" destOrd="0" presId="urn:microsoft.com/office/officeart/2005/8/layout/target3"/>
    <dgm:cxn modelId="{4C87AA7E-61AD-4127-AE8F-163A646935EE}" type="presOf" srcId="{1E17FF61-B9FD-40C8-8EF4-F15EA648A5E5}" destId="{947382F7-CB65-494D-B86D-3E3D8E0A2EAB}" srcOrd="1" destOrd="0" presId="urn:microsoft.com/office/officeart/2005/8/layout/target3"/>
    <dgm:cxn modelId="{169672B6-A419-4E77-92ED-62406D324119}" type="presParOf" srcId="{99FE72F1-9F7D-4AFD-B167-46A8A2E7E34D}" destId="{B55714B7-1729-45A1-A1F5-12034C8A68A2}" srcOrd="0" destOrd="0" presId="urn:microsoft.com/office/officeart/2005/8/layout/target3"/>
    <dgm:cxn modelId="{0CA73799-2D10-4CEE-99CB-C76317A1044F}" type="presParOf" srcId="{99FE72F1-9F7D-4AFD-B167-46A8A2E7E34D}" destId="{E7643625-2F36-4C0E-AB6E-777726505D8B}" srcOrd="1" destOrd="0" presId="urn:microsoft.com/office/officeart/2005/8/layout/target3"/>
    <dgm:cxn modelId="{1D46A5A3-8245-44D5-AAF1-2E404C994F79}" type="presParOf" srcId="{99FE72F1-9F7D-4AFD-B167-46A8A2E7E34D}" destId="{3DD9FCD3-A3F6-471C-A6E5-D6E59BB3EC70}" srcOrd="2" destOrd="0" presId="urn:microsoft.com/office/officeart/2005/8/layout/target3"/>
    <dgm:cxn modelId="{7DDC98C4-F60D-4410-A4DB-8123905EF6AB}" type="presParOf" srcId="{99FE72F1-9F7D-4AFD-B167-46A8A2E7E34D}" destId="{947382F7-CB65-494D-B86D-3E3D8E0A2EAB}" srcOrd="3" destOrd="0" presId="urn:microsoft.com/office/officeart/2005/8/layout/target3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F17038-E84C-437E-A9D9-96FC9A7BC860}" type="doc">
      <dgm:prSet loTypeId="urn:microsoft.com/office/officeart/2005/8/layout/target3" loCatId="relationship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E4C9023E-15A9-4774-85B9-0A4CB43B218D}">
      <dgm:prSet/>
      <dgm:spPr/>
      <dgm:t>
        <a:bodyPr/>
        <a:lstStyle/>
        <a:p>
          <a:pPr rtl="0"/>
          <a:r>
            <a:rPr lang="ru-RU" b="1" baseline="0" dirty="0" smtClean="0"/>
            <a:t>Сервант</a:t>
          </a:r>
          <a:endParaRPr lang="ru-RU" b="1" baseline="0" dirty="0"/>
        </a:p>
      </dgm:t>
    </dgm:pt>
    <dgm:pt modelId="{7AEA86E3-A734-40D9-9590-92E4F0CFD932}" type="parTrans" cxnId="{BF3A34A2-CF3D-4704-BB51-1CC98CD15CBD}">
      <dgm:prSet/>
      <dgm:spPr/>
      <dgm:t>
        <a:bodyPr/>
        <a:lstStyle/>
        <a:p>
          <a:endParaRPr lang="ru-RU"/>
        </a:p>
      </dgm:t>
    </dgm:pt>
    <dgm:pt modelId="{FE415480-6AF4-4573-8F2C-11015553A070}" type="sibTrans" cxnId="{BF3A34A2-CF3D-4704-BB51-1CC98CD15CBD}">
      <dgm:prSet/>
      <dgm:spPr/>
      <dgm:t>
        <a:bodyPr/>
        <a:lstStyle/>
        <a:p>
          <a:endParaRPr lang="ru-RU"/>
        </a:p>
      </dgm:t>
    </dgm:pt>
    <dgm:pt modelId="{0BEFFBCC-F374-4CF1-A180-04AB37C7BDD8}" type="pres">
      <dgm:prSet presAssocID="{80F17038-E84C-437E-A9D9-96FC9A7BC86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F91300-95C4-4B69-8C31-EB94E9397F3E}" type="pres">
      <dgm:prSet presAssocID="{E4C9023E-15A9-4774-85B9-0A4CB43B218D}" presName="circle1" presStyleLbl="node1" presStyleIdx="0" presStyleCnt="1"/>
      <dgm:spPr/>
    </dgm:pt>
    <dgm:pt modelId="{8A190F8E-8E99-4738-B790-4D0C7ED8DD64}" type="pres">
      <dgm:prSet presAssocID="{E4C9023E-15A9-4774-85B9-0A4CB43B218D}" presName="space" presStyleCnt="0"/>
      <dgm:spPr/>
    </dgm:pt>
    <dgm:pt modelId="{9D59A694-1676-48AE-84FE-FEA4FD264CAE}" type="pres">
      <dgm:prSet presAssocID="{E4C9023E-15A9-4774-85B9-0A4CB43B218D}" presName="rect1" presStyleLbl="alignAcc1" presStyleIdx="0" presStyleCnt="1" custLinFactNeighborX="3476" custLinFactNeighborY="-2044"/>
      <dgm:spPr/>
      <dgm:t>
        <a:bodyPr/>
        <a:lstStyle/>
        <a:p>
          <a:endParaRPr lang="ru-RU"/>
        </a:p>
      </dgm:t>
    </dgm:pt>
    <dgm:pt modelId="{0FA206DF-5A2C-475E-9DCC-494699ACA594}" type="pres">
      <dgm:prSet presAssocID="{E4C9023E-15A9-4774-85B9-0A4CB43B218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71859D-FFF4-4FC8-BC37-06E33C6D4ACC}" type="presOf" srcId="{E4C9023E-15A9-4774-85B9-0A4CB43B218D}" destId="{9D59A694-1676-48AE-84FE-FEA4FD264CAE}" srcOrd="0" destOrd="0" presId="urn:microsoft.com/office/officeart/2005/8/layout/target3"/>
    <dgm:cxn modelId="{3C13D877-6561-4CD5-AF4A-C761E700AA44}" type="presOf" srcId="{E4C9023E-15A9-4774-85B9-0A4CB43B218D}" destId="{0FA206DF-5A2C-475E-9DCC-494699ACA594}" srcOrd="1" destOrd="0" presId="urn:microsoft.com/office/officeart/2005/8/layout/target3"/>
    <dgm:cxn modelId="{BF3A34A2-CF3D-4704-BB51-1CC98CD15CBD}" srcId="{80F17038-E84C-437E-A9D9-96FC9A7BC860}" destId="{E4C9023E-15A9-4774-85B9-0A4CB43B218D}" srcOrd="0" destOrd="0" parTransId="{7AEA86E3-A734-40D9-9590-92E4F0CFD932}" sibTransId="{FE415480-6AF4-4573-8F2C-11015553A070}"/>
    <dgm:cxn modelId="{8CE875FA-72ED-4C7E-A30A-4013E4D2465D}" type="presOf" srcId="{80F17038-E84C-437E-A9D9-96FC9A7BC860}" destId="{0BEFFBCC-F374-4CF1-A180-04AB37C7BDD8}" srcOrd="0" destOrd="0" presId="urn:microsoft.com/office/officeart/2005/8/layout/target3"/>
    <dgm:cxn modelId="{8A7E1B71-01AE-4AD0-A1F2-8A452D92D239}" type="presParOf" srcId="{0BEFFBCC-F374-4CF1-A180-04AB37C7BDD8}" destId="{ABF91300-95C4-4B69-8C31-EB94E9397F3E}" srcOrd="0" destOrd="0" presId="urn:microsoft.com/office/officeart/2005/8/layout/target3"/>
    <dgm:cxn modelId="{4E450795-A6E2-4CFC-AC70-F85A6BEC26AB}" type="presParOf" srcId="{0BEFFBCC-F374-4CF1-A180-04AB37C7BDD8}" destId="{8A190F8E-8E99-4738-B790-4D0C7ED8DD64}" srcOrd="1" destOrd="0" presId="urn:microsoft.com/office/officeart/2005/8/layout/target3"/>
    <dgm:cxn modelId="{2E332187-4449-4E07-9088-DF2DC8FEE209}" type="presParOf" srcId="{0BEFFBCC-F374-4CF1-A180-04AB37C7BDD8}" destId="{9D59A694-1676-48AE-84FE-FEA4FD264CAE}" srcOrd="2" destOrd="0" presId="urn:microsoft.com/office/officeart/2005/8/layout/target3"/>
    <dgm:cxn modelId="{429B3D53-B7C3-497B-A1AC-9C4C055C221C}" type="presParOf" srcId="{0BEFFBCC-F374-4CF1-A180-04AB37C7BDD8}" destId="{0FA206DF-5A2C-475E-9DCC-494699ACA594}" srcOrd="3" destOrd="0" presId="urn:microsoft.com/office/officeart/2005/8/layout/target3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F9158C5-9C90-4408-A46F-AF758F400B8A}" type="doc">
      <dgm:prSet loTypeId="urn:microsoft.com/office/officeart/2005/8/layout/target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275113A5-C3B8-4DA0-9A88-A6C6D2B60F46}">
      <dgm:prSet/>
      <dgm:spPr/>
      <dgm:t>
        <a:bodyPr/>
        <a:lstStyle/>
        <a:p>
          <a:pPr rtl="0"/>
          <a:r>
            <a:rPr lang="ru-RU" b="1" baseline="0" dirty="0" err="1" smtClean="0"/>
            <a:t>Сервизкины</a:t>
          </a:r>
          <a:endParaRPr lang="ru-RU" b="1" baseline="0" dirty="0"/>
        </a:p>
      </dgm:t>
    </dgm:pt>
    <dgm:pt modelId="{F76230F9-7AD6-4F3E-8BA8-55F609938C51}" type="parTrans" cxnId="{93C59828-1A3F-4CBA-BAC6-BFF947C4C490}">
      <dgm:prSet/>
      <dgm:spPr/>
      <dgm:t>
        <a:bodyPr/>
        <a:lstStyle/>
        <a:p>
          <a:endParaRPr lang="ru-RU"/>
        </a:p>
      </dgm:t>
    </dgm:pt>
    <dgm:pt modelId="{A33A2BA9-3F6A-41EF-9B64-E8CDCD3A4621}" type="sibTrans" cxnId="{93C59828-1A3F-4CBA-BAC6-BFF947C4C490}">
      <dgm:prSet/>
      <dgm:spPr/>
      <dgm:t>
        <a:bodyPr/>
        <a:lstStyle/>
        <a:p>
          <a:endParaRPr lang="ru-RU"/>
        </a:p>
      </dgm:t>
    </dgm:pt>
    <dgm:pt modelId="{053C2167-DB34-49A7-B6A5-826E6A55959E}" type="pres">
      <dgm:prSet presAssocID="{1F9158C5-9C90-4408-A46F-AF758F400B8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1F8B18-04EB-439B-AF47-18949253517E}" type="pres">
      <dgm:prSet presAssocID="{275113A5-C3B8-4DA0-9A88-A6C6D2B60F46}" presName="circle1" presStyleLbl="node1" presStyleIdx="0" presStyleCnt="1"/>
      <dgm:spPr/>
    </dgm:pt>
    <dgm:pt modelId="{FD2B5095-DFC2-40AB-BEB7-582943AE94AA}" type="pres">
      <dgm:prSet presAssocID="{275113A5-C3B8-4DA0-9A88-A6C6D2B60F46}" presName="space" presStyleCnt="0"/>
      <dgm:spPr/>
    </dgm:pt>
    <dgm:pt modelId="{5408CD7F-9A73-42B1-82C4-CCD70EA83110}" type="pres">
      <dgm:prSet presAssocID="{275113A5-C3B8-4DA0-9A88-A6C6D2B60F46}" presName="rect1" presStyleLbl="alignAcc1" presStyleIdx="0" presStyleCnt="1" custScaleY="100000"/>
      <dgm:spPr/>
      <dgm:t>
        <a:bodyPr/>
        <a:lstStyle/>
        <a:p>
          <a:endParaRPr lang="ru-RU"/>
        </a:p>
      </dgm:t>
    </dgm:pt>
    <dgm:pt modelId="{A61DD97B-FE4D-4BE3-A63A-152D25C13D5A}" type="pres">
      <dgm:prSet presAssocID="{275113A5-C3B8-4DA0-9A88-A6C6D2B60F4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F2B3FD-4BAD-4DF6-A608-B086163E65CC}" type="presOf" srcId="{275113A5-C3B8-4DA0-9A88-A6C6D2B60F46}" destId="{A61DD97B-FE4D-4BE3-A63A-152D25C13D5A}" srcOrd="1" destOrd="0" presId="urn:microsoft.com/office/officeart/2005/8/layout/target3"/>
    <dgm:cxn modelId="{93C59828-1A3F-4CBA-BAC6-BFF947C4C490}" srcId="{1F9158C5-9C90-4408-A46F-AF758F400B8A}" destId="{275113A5-C3B8-4DA0-9A88-A6C6D2B60F46}" srcOrd="0" destOrd="0" parTransId="{F76230F9-7AD6-4F3E-8BA8-55F609938C51}" sibTransId="{A33A2BA9-3F6A-41EF-9B64-E8CDCD3A4621}"/>
    <dgm:cxn modelId="{E939FD26-259A-42C3-9D86-2ED210C5EB83}" type="presOf" srcId="{1F9158C5-9C90-4408-A46F-AF758F400B8A}" destId="{053C2167-DB34-49A7-B6A5-826E6A55959E}" srcOrd="0" destOrd="0" presId="urn:microsoft.com/office/officeart/2005/8/layout/target3"/>
    <dgm:cxn modelId="{C697A165-1042-42D3-A5B2-51363CA7C0EC}" type="presOf" srcId="{275113A5-C3B8-4DA0-9A88-A6C6D2B60F46}" destId="{5408CD7F-9A73-42B1-82C4-CCD70EA83110}" srcOrd="0" destOrd="0" presId="urn:microsoft.com/office/officeart/2005/8/layout/target3"/>
    <dgm:cxn modelId="{4E6F3F4F-486D-4AFD-BF9E-2A857E6C40B2}" type="presParOf" srcId="{053C2167-DB34-49A7-B6A5-826E6A55959E}" destId="{E41F8B18-04EB-439B-AF47-18949253517E}" srcOrd="0" destOrd="0" presId="urn:microsoft.com/office/officeart/2005/8/layout/target3"/>
    <dgm:cxn modelId="{DF23F7DD-01B6-4CA8-8A8D-C780BF1E6E7A}" type="presParOf" srcId="{053C2167-DB34-49A7-B6A5-826E6A55959E}" destId="{FD2B5095-DFC2-40AB-BEB7-582943AE94AA}" srcOrd="1" destOrd="0" presId="urn:microsoft.com/office/officeart/2005/8/layout/target3"/>
    <dgm:cxn modelId="{C8AC4D7F-8EE0-4E25-992F-915E39F3569B}" type="presParOf" srcId="{053C2167-DB34-49A7-B6A5-826E6A55959E}" destId="{5408CD7F-9A73-42B1-82C4-CCD70EA83110}" srcOrd="2" destOrd="0" presId="urn:microsoft.com/office/officeart/2005/8/layout/target3"/>
    <dgm:cxn modelId="{A655EB8C-54B4-4B73-81FE-421A4B1363DA}" type="presParOf" srcId="{053C2167-DB34-49A7-B6A5-826E6A55959E}" destId="{A61DD97B-FE4D-4BE3-A63A-152D25C13D5A}" srcOrd="3" destOrd="0" presId="urn:microsoft.com/office/officeart/2005/8/layout/targe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DBCBC-36B8-49D9-A520-027358F63256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6798C-1951-433E-A7CE-1DE2F88B84E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6798C-1951-433E-A7CE-1DE2F88B84E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6798C-1951-433E-A7CE-1DE2F88B84E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6798C-1951-433E-A7CE-1DE2F88B84E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AC9B460-1BA3-4C9C-B535-D3D0207EB6D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3B93C13-E4C8-48E9-9BCD-791E63C29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C9B460-1BA3-4C9C-B535-D3D0207EB6D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B93C13-E4C8-48E9-9BCD-791E63C29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8AC9B460-1BA3-4C9C-B535-D3D0207EB6D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3B93C13-E4C8-48E9-9BCD-791E63C29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C9B460-1BA3-4C9C-B535-D3D0207EB6D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B93C13-E4C8-48E9-9BCD-791E63C29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AC9B460-1BA3-4C9C-B535-D3D0207EB6D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3B93C13-E4C8-48E9-9BCD-791E63C29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C9B460-1BA3-4C9C-B535-D3D0207EB6D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B93C13-E4C8-48E9-9BCD-791E63C29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C9B460-1BA3-4C9C-B535-D3D0207EB6D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B93C13-E4C8-48E9-9BCD-791E63C29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C9B460-1BA3-4C9C-B535-D3D0207EB6D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B93C13-E4C8-48E9-9BCD-791E63C29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AC9B460-1BA3-4C9C-B535-D3D0207EB6D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B93C13-E4C8-48E9-9BCD-791E63C29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C9B460-1BA3-4C9C-B535-D3D0207EB6D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B93C13-E4C8-48E9-9BCD-791E63C29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C9B460-1BA3-4C9C-B535-D3D0207EB6D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B93C13-E4C8-48E9-9BCD-791E63C29E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AC9B460-1BA3-4C9C-B535-D3D0207EB6D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3B93C13-E4C8-48E9-9BCD-791E63C29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9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6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3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5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http://cdn.rbt.ru/images/gen/item_image/image/1566/24/156503_r1991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57554" y="1928802"/>
            <a:ext cx="5105400" cy="2401460"/>
          </a:xfrm>
        </p:spPr>
        <p:txBody>
          <a:bodyPr/>
          <a:lstStyle/>
          <a:p>
            <a:pPr algn="ctr"/>
            <a:r>
              <a:rPr lang="ru-RU" dirty="0" smtClean="0"/>
              <a:t>В стране домашней утвари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1071546"/>
            <a:ext cx="4429156" cy="960706"/>
          </a:xfrm>
        </p:spPr>
        <p:txBody>
          <a:bodyPr/>
          <a:lstStyle/>
          <a:p>
            <a:pPr algn="ctr"/>
            <a:r>
              <a:rPr lang="ru-RU" dirty="0" smtClean="0"/>
              <a:t>Сказка - рассказ</a:t>
            </a:r>
          </a:p>
          <a:p>
            <a:pPr algn="ctr"/>
            <a:r>
              <a:rPr lang="ru-RU" dirty="0" smtClean="0"/>
              <a:t>Дегтярева С.Ю.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928662" y="142852"/>
          <a:ext cx="6143668" cy="842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357290" y="1071546"/>
            <a:ext cx="5715040" cy="814068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Они работают только по праздникам или когда приходят гости. В нем особы очень красивы, я их берегу как зеница око. Чайный сервиз сделан по традиционному русскому художественному промыслу "Гжельская керамика". </a:t>
            </a: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Содержимое 4" descr="Новый рисунок (74).bmp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000100" y="2214554"/>
            <a:ext cx="4929222" cy="4084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User\Desktop\Новый рисунок (10)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29256" y="4357694"/>
            <a:ext cx="2956116" cy="22383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457200" y="228600"/>
          <a:ext cx="5897880" cy="700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85786" y="1142984"/>
            <a:ext cx="5572164" cy="60251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Бокалы - из резного хрусталя.</a:t>
            </a: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Содержимое 4" descr="Новый рисунок (75).bmp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000100" y="2071678"/>
            <a:ext cx="4110048" cy="4110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User\Desktop\Новый рисунок (77)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2786058"/>
            <a:ext cx="3000380" cy="30003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57200" y="228600"/>
          <a:ext cx="6115064" cy="700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85786" y="1071546"/>
            <a:ext cx="5786478" cy="60251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Столовый сервиз из фарфора тоже бесподобен. Он стоит в самом внизу серванта, и такой белоснежный в цветах, когда смотришь на него все время попадаешь в лето, даже зимой. Там и супница, и салатница, и перечница с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солоницей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</p:txBody>
      </p:sp>
      <p:pic>
        <p:nvPicPr>
          <p:cNvPr id="8" name="Содержимое 7" descr="Новый рисунок (80).bmp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642911" y="1928803"/>
            <a:ext cx="6143667" cy="40973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42910" y="500042"/>
            <a:ext cx="5897880" cy="64294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Рабочая посуда собирается на столе три раза в день: утром, в обед и вечером. </a:t>
            </a:r>
            <a:endParaRPr lang="ru-RU" sz="13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Содержимое 4" descr="Новый рисунок (81)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910" y="1714488"/>
            <a:ext cx="5614986" cy="4211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7" y="4973466"/>
            <a:ext cx="1357322" cy="165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42910" y="428604"/>
            <a:ext cx="6715172" cy="250033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r>
              <a:rPr lang="ru-RU" sz="5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Главным считается на кухне чайник (конечно, после хозяйки, хозяина и маленькой хозяйки). Он работает без выходных. Утром, когда хозяйка наливает воду и ставит чайник на электрическую подставочку он начинал петь:</a:t>
            </a:r>
          </a:p>
          <a:p>
            <a:pPr algn="ctr"/>
            <a:r>
              <a:rPr lang="ru-RU" sz="5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"Ну-ка собирайтесь и не отставайте!</a:t>
            </a:r>
          </a:p>
          <a:p>
            <a:pPr algn="ctr"/>
            <a:r>
              <a:rPr lang="ru-RU" sz="5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Надо кашу нам сварить</a:t>
            </a:r>
          </a:p>
          <a:p>
            <a:pPr algn="ctr"/>
            <a:r>
              <a:rPr lang="ru-RU" sz="5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Чаем вкусным напоить.</a:t>
            </a:r>
          </a:p>
          <a:p>
            <a:pPr algn="ctr"/>
            <a:r>
              <a:rPr lang="ru-RU" sz="5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к обеду щи томить</a:t>
            </a:r>
          </a:p>
          <a:p>
            <a:pPr algn="ctr"/>
            <a:r>
              <a:rPr lang="ru-RU" sz="5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компотом удивить.</a:t>
            </a:r>
          </a:p>
          <a:p>
            <a:pPr algn="ctr"/>
            <a:r>
              <a:rPr lang="ru-RU" sz="5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Надо блинчики испечь,</a:t>
            </a:r>
          </a:p>
          <a:p>
            <a:pPr algn="ctr"/>
            <a:r>
              <a:rPr lang="ru-RU" sz="5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картошечку запечь!</a:t>
            </a:r>
          </a:p>
          <a:p>
            <a:pPr algn="ctr"/>
            <a:r>
              <a:rPr lang="ru-RU" sz="5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Будут рады все вокруг,</a:t>
            </a:r>
          </a:p>
          <a:p>
            <a:pPr algn="ctr"/>
            <a:r>
              <a:rPr lang="ru-RU" sz="5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не растеряйтесь вдруг</a:t>
            </a:r>
            <a:r>
              <a:rPr lang="ru-RU" sz="5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!...</a:t>
            </a:r>
            <a:r>
              <a:rPr lang="ru-RU" sz="800" dirty="0" smtClean="0"/>
              <a:t>!</a:t>
            </a:r>
            <a:r>
              <a:rPr lang="ru-RU" sz="5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"</a:t>
            </a:r>
            <a:endParaRPr lang="ru-RU" sz="5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5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 напевает чайник, задавая задорный дух посуде. И фраза: "Не растеряйтесь вдруг!" совсем не случайная, так как был один интересный случай. Вот какой.</a:t>
            </a:r>
          </a:p>
          <a:p>
            <a:endParaRPr lang="ru-RU" dirty="0"/>
          </a:p>
        </p:txBody>
      </p:sp>
      <p:pic>
        <p:nvPicPr>
          <p:cNvPr id="5" name="Содержимое 4" descr="Новый рисунок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00232" y="3286124"/>
            <a:ext cx="3643338" cy="28390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57200" y="228600"/>
          <a:ext cx="6043626" cy="771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57224" y="1285860"/>
            <a:ext cx="5643602" cy="64294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Однажды утром после вкусного завтрака посуда отправилась мыться в посудомоечную машину. </a:t>
            </a:r>
          </a:p>
          <a:p>
            <a:endParaRPr lang="ru-RU" dirty="0"/>
          </a:p>
        </p:txBody>
      </p:sp>
      <p:pic>
        <p:nvPicPr>
          <p:cNvPr id="6" name="Содержимое 5" descr="Новый рисунок (4).bmp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071538" y="2428868"/>
            <a:ext cx="5214974" cy="4109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60" y="4071942"/>
            <a:ext cx="1785950" cy="1785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0034" y="571480"/>
            <a:ext cx="6758006" cy="1214446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5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кроме ложек.</a:t>
            </a:r>
          </a:p>
          <a:p>
            <a:r>
              <a:rPr lang="ru-RU" sz="15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Ложки куда-то исчезли: и большие, и маленькие, и даже самая большая поварешка, которой мешают в кастрюле щи. Какой же был переполох! Вся домашняя утварь искала Ложкиных, ведь без них ничего нельзя сделать! </a:t>
            </a:r>
          </a:p>
          <a:p>
            <a:endParaRPr lang="ru-RU" dirty="0"/>
          </a:p>
        </p:txBody>
      </p:sp>
      <p:pic>
        <p:nvPicPr>
          <p:cNvPr id="5" name="Содержимое 4" descr="Новый рисунок (2)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71736" y="2172622"/>
            <a:ext cx="2286016" cy="326138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428604"/>
            <a:ext cx="7043758" cy="171451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Стала хозяйка варить щи, начистила овощи, нарезала их, положила в кастрюлю, а помешать не может, даже соль взять нечем. Кое-как помешала половником. Скоро обед, а ложек нет!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Вот все собрались, сели за стол, а есть нечем.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Что за шутки?! — возмутился хозяин. — Где ложки?!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А ложек нет. — ответила хозяйка. — Еще утром пропали.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Как пропали? Неужели мы их обидели? Не помыли, бросили? Как же мы без ложек будем жить?!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</a:p>
        </p:txBody>
      </p:sp>
      <p:pic>
        <p:nvPicPr>
          <p:cNvPr id="5" name="Содержимое 4" descr="Новый рисунок (7)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71736" y="3929066"/>
            <a:ext cx="3040381" cy="2283950"/>
          </a:xfrm>
          <a:effectLst>
            <a:softEdge rad="6350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4143380"/>
            <a:ext cx="2286015" cy="229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2428868"/>
            <a:ext cx="1714492" cy="171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357429"/>
            <a:ext cx="2428892" cy="265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28662" y="428604"/>
            <a:ext cx="5857916" cy="171451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Тут маленькая хозяйка вздохнула и говорит: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Да, без ложек никак, так сказали и мои куклы, и зверюшки. Я поняла, что Ложкины должны быть и в моей маленькой кухонной стране.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Так вот где Ложкины! – сказала мама девочки. – А почему маленькая хозяйка не посоветовалась с нами? Я знаю одну детскую страну, где есть ложечки специально для маленьких хозяек.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Правда?! Простите меня! Ведь, я сама перемыла все ложки и свою детскую посуду в ванне.</a:t>
            </a:r>
          </a:p>
          <a:p>
            <a:endParaRPr lang="ru-RU" dirty="0"/>
          </a:p>
        </p:txBody>
      </p:sp>
      <p:pic>
        <p:nvPicPr>
          <p:cNvPr id="7" name="Содержимое 6" descr="Новый рисунок (3).bmp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2976" y="2500306"/>
            <a:ext cx="5539358" cy="407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571876"/>
            <a:ext cx="2643206" cy="237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428604"/>
            <a:ext cx="6257940" cy="135732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маленькая хозяйка побежала за ложками, ведь они так нужны были к обеду. А после обеда обе хозяйки пошли в детскую страну покупать специальные ложечки для маленьких кухонек. Очень довольна была маленькая хозяйка покупкой, ведь без них никак нельзя.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этого Ложкины много рассказывали мне и другой домашней утвари о стране, которая называется "Детская комната". Но это уже другая история. </a:t>
            </a:r>
          </a:p>
          <a:p>
            <a:endParaRPr lang="ru-RU" dirty="0"/>
          </a:p>
        </p:txBody>
      </p:sp>
      <p:pic>
        <p:nvPicPr>
          <p:cNvPr id="5" name="Содержимое 4" descr="Новый рисунок (88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7224" y="2071678"/>
            <a:ext cx="2878690" cy="4371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\Desktop\Новый рисунок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071678"/>
            <a:ext cx="3248605" cy="1995481"/>
          </a:xfrm>
          <a:prstGeom prst="rect">
            <a:avLst/>
          </a:prstGeom>
          <a:noFill/>
        </p:spPr>
      </p:pic>
      <p:pic>
        <p:nvPicPr>
          <p:cNvPr id="1028" name="Picture 4" descr="C:\Users\User\Desktop\Новый рисуно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4286256"/>
            <a:ext cx="2262182" cy="2262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642910" y="214290"/>
          <a:ext cx="6643734" cy="62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42910" y="1000108"/>
            <a:ext cx="6686568" cy="1214446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 smtClean="0"/>
              <a:t> Я живу совсем не далеко, не в тридевять земель, не в тридевятом царстве, а рядом с вами в стране домашней утвари. Там живет удивительный народ – посуда или домашняя утварь, так её называли в старые времена. Много разных семей в этой стране: Ложкины, </a:t>
            </a:r>
            <a:r>
              <a:rPr lang="ru-RU" dirty="0" err="1" smtClean="0"/>
              <a:t>Тарелкины</a:t>
            </a:r>
            <a:r>
              <a:rPr lang="ru-RU" dirty="0" smtClean="0"/>
              <a:t>, Чашкины, </a:t>
            </a:r>
            <a:r>
              <a:rPr lang="ru-RU" dirty="0" err="1" smtClean="0"/>
              <a:t>Кастрюлькины</a:t>
            </a:r>
            <a:r>
              <a:rPr lang="ru-RU" dirty="0" smtClean="0"/>
              <a:t>, </a:t>
            </a:r>
            <a:r>
              <a:rPr lang="ru-RU" dirty="0" err="1" smtClean="0"/>
              <a:t>Крышкины</a:t>
            </a:r>
            <a:r>
              <a:rPr lang="ru-RU" dirty="0" smtClean="0"/>
              <a:t>, </a:t>
            </a:r>
            <a:r>
              <a:rPr lang="ru-RU" dirty="0" err="1" smtClean="0"/>
              <a:t>Сковородкины</a:t>
            </a:r>
            <a:r>
              <a:rPr lang="ru-RU" dirty="0" smtClean="0"/>
              <a:t> и другие. Живут они дружно и не ругаются. У всех есть свой маленький домик.</a:t>
            </a:r>
            <a:endParaRPr lang="ru-RU" dirty="0"/>
          </a:p>
        </p:txBody>
      </p:sp>
      <p:pic>
        <p:nvPicPr>
          <p:cNvPr id="5" name="Содержимое 4" descr="Новый рисунок.bmp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457200" y="2410301"/>
            <a:ext cx="7239000" cy="3818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User\Desktop\Новый рисунок (1)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1787" y="5372103"/>
            <a:ext cx="1222213" cy="1485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214942" y="1214422"/>
            <a:ext cx="3429000" cy="214314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Ребята, мне очень интересно как живет ваш домовенок на кухне. С кем он дружит, какие истории у него случались. Расскажите мне, пожалуйста. Буду ждать ваших писем.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Пока - пока!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Новый рисунок (92).bmp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2" y="1142984"/>
            <a:ext cx="4206240" cy="420624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1000100" y="228600"/>
          <a:ext cx="5572164" cy="62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1071538" y="1000108"/>
            <a:ext cx="5500726" cy="71438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Лошкиных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Вилкиных есть выдвижной ящик с лотком для приборов. Там и вилки, и ножи, и ложки лежат по отсекам, как по комнаткам.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Содержимое 3" descr="Новый рисунок (6).bmp"/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785786" y="1857364"/>
            <a:ext cx="6304766" cy="41769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/>
          <p:cNvPicPr>
            <a:picLocks noGrp="1"/>
          </p:cNvPicPr>
          <p:nvPr>
            <p:ph sz="half" idx="4294967295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9313" y="2500313"/>
            <a:ext cx="3214687" cy="27860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457200" y="228600"/>
          <a:ext cx="6900882" cy="62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785786" y="1000108"/>
            <a:ext cx="6572296" cy="100013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15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одном нижнем шкафу – два больших отсека, их занимают </a:t>
            </a:r>
            <a:r>
              <a:rPr lang="ru-RU" sz="15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Кастрюлькины</a:t>
            </a:r>
            <a:r>
              <a:rPr lang="ru-RU" sz="15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ru-RU" sz="15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Сковородкины</a:t>
            </a:r>
            <a:r>
              <a:rPr lang="ru-RU" sz="15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Хотя они и складываются одна в другую, но всё равно тесновато. В самую большую варочную кастрюлю помещаются еще две маленькие кастрюльки. И в самую большую сковороду помещаются тоже две сковородки поменьше.  Ковшики с длинными ручками стоят рядом.</a:t>
            </a:r>
          </a:p>
          <a:p>
            <a:endParaRPr lang="ru-RU" dirty="0"/>
          </a:p>
        </p:txBody>
      </p:sp>
      <p:pic>
        <p:nvPicPr>
          <p:cNvPr id="5" name="Содержимое 4" descr="Новый рисунок (5).bmp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500034" y="2428868"/>
            <a:ext cx="5209834" cy="3443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Новый рисунок (1).bmp"/>
          <p:cNvPicPr>
            <a:picLocks noGrp="1" noChangeAspect="1"/>
          </p:cNvPicPr>
          <p:nvPr>
            <p:ph sz="half" idx="4294967295"/>
          </p:nvPr>
        </p:nvPicPr>
        <p:blipFill>
          <a:blip r:embed="rId8" cstate="print"/>
          <a:stretch>
            <a:fillRect/>
          </a:stretch>
        </p:blipFill>
        <p:spPr>
          <a:xfrm>
            <a:off x="4929190" y="2071678"/>
            <a:ext cx="3521075" cy="3571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C:\Users\User\Desktop\Новый рисунок (3).bm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29256" y="4929198"/>
            <a:ext cx="2286016" cy="12750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1071538" y="228600"/>
          <a:ext cx="5283542" cy="62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1538" y="1142984"/>
            <a:ext cx="5286412" cy="60251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Тарелкиных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есть шкафчик-сушилка. Там много разных отсеков для каждой тарелки, а их соседи Чашкины размещаются над ними. </a:t>
            </a: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Содержимое 4" descr="Новый рисунок (73).bmp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071538" y="2428868"/>
            <a:ext cx="5257143" cy="3571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Users\User\Desktop\Новый рисунок (1)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5214950"/>
            <a:ext cx="1163452" cy="1414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457200" y="228600"/>
          <a:ext cx="5897880" cy="771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Текст 11"/>
          <p:cNvSpPr>
            <a:spLocks noGrp="1"/>
          </p:cNvSpPr>
          <p:nvPr>
            <p:ph type="body" idx="2"/>
          </p:nvPr>
        </p:nvSpPr>
        <p:spPr>
          <a:xfrm>
            <a:off x="857224" y="1142984"/>
            <a:ext cx="5500726" cy="71438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шкафу по соседству живут скоростные электрические приборы. Называются "бытовая техника" – это миксер, кухонный комбайн и другая техника. </a:t>
            </a:r>
          </a:p>
          <a:p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Содержимое 3" descr="Новый рисунок (7).bmp"/>
          <p:cNvPicPr>
            <a:picLocks noGrp="1" noChangeAspect="1"/>
          </p:cNvPicPr>
          <p:nvPr>
            <p:ph sz="half"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785786" y="2214554"/>
            <a:ext cx="4572032" cy="38666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Содержимое 10" descr="http://cdn.rbt.ru/images/gen/item_image/image/1566/24/156503_r1991.jpg"/>
          <p:cNvPicPr>
            <a:picLocks noGrp="1"/>
          </p:cNvPicPr>
          <p:nvPr>
            <p:ph sz="half" idx="4294967295"/>
          </p:nvPr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5214942" y="3286124"/>
            <a:ext cx="3286148" cy="26479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457200" y="320040"/>
          <a:ext cx="6257940" cy="53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Содержимое 4" descr="Новый рисунок (4).bmp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785786" y="2071678"/>
            <a:ext cx="3971924" cy="3971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6" descr="Новый рисунок (2).bmp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357686" y="3071810"/>
            <a:ext cx="3748594" cy="28381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14348" y="928670"/>
            <a:ext cx="6000792" cy="738664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моей кухонной стране есть еще много открытых и закрытых полок, где располагается и другая утварь. Это и ложки-поварешки, лопаточки, разделочные доски, кухонный текстиль.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785786" y="320040"/>
          <a:ext cx="6429420" cy="608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Содержимое 5" descr="Новый рисунок (9).bmp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071538" y="2357430"/>
            <a:ext cx="5429288" cy="4101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071538" y="1071546"/>
            <a:ext cx="6143668" cy="116955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текстилю относятся: прихватки, полотенца, фартуки, скатерть и многое другое.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Вся утварь - это мои друзья, они очень любят работать и каждый день много трудятся. Собираясь вместе, и у них получается очень ладно.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5140" y="5072074"/>
            <a:ext cx="1357322" cy="165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57200" y="228600"/>
          <a:ext cx="6329378" cy="700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785786" y="1071546"/>
            <a:ext cx="6000792" cy="67395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ещё на кухне стоит, мой любимый, большой стеклянный сервант. Там живут утонченные особы кухни декоративно-прикладного искусства: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Сервизкины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Бокалкины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Содержимое 6" descr="Новый рисунок (8).bmp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214414" y="2143116"/>
            <a:ext cx="5398139" cy="4210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</TotalTime>
  <Words>907</Words>
  <Application>Microsoft Office PowerPoint</Application>
  <PresentationFormat>Экран (4:3)</PresentationFormat>
  <Paragraphs>59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Изящная</vt:lpstr>
      <vt:lpstr>В стране домашней утвари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стране домашней утвари</dc:title>
  <dc:creator>User</dc:creator>
  <cp:lastModifiedBy>User</cp:lastModifiedBy>
  <cp:revision>62</cp:revision>
  <dcterms:created xsi:type="dcterms:W3CDTF">2015-11-15T13:04:55Z</dcterms:created>
  <dcterms:modified xsi:type="dcterms:W3CDTF">2016-02-12T12:36:17Z</dcterms:modified>
</cp:coreProperties>
</file>