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309" r:id="rId4"/>
    <p:sldId id="312" r:id="rId5"/>
    <p:sldId id="327" r:id="rId6"/>
    <p:sldId id="291" r:id="rId7"/>
    <p:sldId id="337" r:id="rId8"/>
    <p:sldId id="311" r:id="rId9"/>
    <p:sldId id="315" r:id="rId10"/>
    <p:sldId id="302" r:id="rId11"/>
    <p:sldId id="336" r:id="rId12"/>
    <p:sldId id="317" r:id="rId13"/>
    <p:sldId id="331" r:id="rId14"/>
    <p:sldId id="305" r:id="rId15"/>
    <p:sldId id="306" r:id="rId16"/>
    <p:sldId id="320" r:id="rId17"/>
    <p:sldId id="321" r:id="rId18"/>
    <p:sldId id="319" r:id="rId19"/>
    <p:sldId id="323" r:id="rId20"/>
    <p:sldId id="339" r:id="rId21"/>
    <p:sldId id="340" r:id="rId22"/>
    <p:sldId id="325" r:id="rId23"/>
    <p:sldId id="332" r:id="rId24"/>
    <p:sldId id="326" r:id="rId25"/>
    <p:sldId id="333" r:id="rId26"/>
    <p:sldId id="334" r:id="rId27"/>
    <p:sldId id="33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603" autoAdjust="0"/>
    <p:restoredTop sz="94624" autoAdjust="0"/>
  </p:normalViewPr>
  <p:slideViewPr>
    <p:cSldViewPr>
      <p:cViewPr>
        <p:scale>
          <a:sx n="60" d="100"/>
          <a:sy n="60" d="100"/>
        </p:scale>
        <p:origin x="-1530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713AD6-1B0C-43B7-8B48-68F986BDD733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2261EE-2FB7-4206-B11A-5119B8644D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713AD6-1B0C-43B7-8B48-68F986BDD733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2261EE-2FB7-4206-B11A-5119B8644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713AD6-1B0C-43B7-8B48-68F986BDD733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2261EE-2FB7-4206-B11A-5119B8644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713AD6-1B0C-43B7-8B48-68F986BDD733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2261EE-2FB7-4206-B11A-5119B8644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713AD6-1B0C-43B7-8B48-68F986BDD733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2261EE-2FB7-4206-B11A-5119B8644D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713AD6-1B0C-43B7-8B48-68F986BDD733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2261EE-2FB7-4206-B11A-5119B8644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713AD6-1B0C-43B7-8B48-68F986BDD733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2261EE-2FB7-4206-B11A-5119B8644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713AD6-1B0C-43B7-8B48-68F986BDD733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2261EE-2FB7-4206-B11A-5119B8644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713AD6-1B0C-43B7-8B48-68F986BDD733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2261EE-2FB7-4206-B11A-5119B8644D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713AD6-1B0C-43B7-8B48-68F986BDD733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2261EE-2FB7-4206-B11A-5119B8644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713AD6-1B0C-43B7-8B48-68F986BDD733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2261EE-2FB7-4206-B11A-5119B8644D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0713AD6-1B0C-43B7-8B48-68F986BDD733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B2261EE-2FB7-4206-B11A-5119B8644D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hyperlink" Target="http://www.radioxiumei.com/images/shutterstock_smiley_worry_12041422_750x530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aplik.ru/wp-content/uploads/media/%D0%94%D0%B8%D0%B4%D0%B0%D0%BA%D1%82%D0%B8%D1%87%D0%B5%D1%81%D0%BA%D0%B8%D0%B8%CC%86-%D0%BC%D0%B0%D1%82%D0%B5%D1%80%D0%B8%D0%B0%D0%BB-%D0%90%D0%B2%D1%82%D0%BE%D0%BC%D0%B0%D1%82%D0%B8%D0%B7%D0%B0%D1%86%D0%B8%D1%8F-%D0%B7%D0%B2%D1%83%D0%BA%D0%B0-%D0%A0/image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1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000108"/>
            <a:ext cx="7416824" cy="2925086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Тема урока: «Алфавит</a:t>
            </a:r>
            <a:r>
              <a:rPr lang="ru-RU" sz="6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»</a:t>
            </a:r>
            <a:endParaRPr lang="ru-RU" sz="6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://aplik.ru/wp-content/uploads/media/%D0%94%D0%B8%D0%B4%D0%B0%D0%BA%D1%82%D0%B8%D1%87%D0%B5%D1%81%D0%BA%D0%B8%D0%B8%CC%86-%D0%BC%D0%B0%D1%82%D0%B5%D1%80%D0%B8%D0%B0%D0%BB-%D0%90%D0%B2%D1%82%D0%BE%D0%BC%D0%B0%D1%82%D0%B8%D0%B7%D0%B0%D1%86%D0%B8%D1%8F-%D0%B7%D0%B2%D1%83%D0%BA%D0%B0-%D0%A0/image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1" cy="685799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285852" y="285728"/>
            <a:ext cx="6786610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0033CC"/>
            </a:solidFill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Вставь пропущенные буквы: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1142984"/>
            <a:ext cx="8501122" cy="3861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а  б </a:t>
            </a:r>
            <a: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 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  </a:t>
            </a:r>
            <a:r>
              <a:rPr lang="ru-RU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е  </a:t>
            </a:r>
            <a:r>
              <a:rPr lang="ru-RU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ё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ж  </a:t>
            </a:r>
            <a:r>
              <a:rPr lang="ru-RU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к  л  м  </a:t>
            </a:r>
            <a:r>
              <a:rPr lang="ru-RU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о  </a:t>
            </a:r>
            <a:r>
              <a:rPr lang="ru-RU" sz="6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с  т у  </a:t>
            </a:r>
            <a:r>
              <a:rPr lang="ru-RU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ч </a:t>
            </a:r>
            <a: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ъ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э  </a:t>
            </a:r>
            <a:r>
              <a:rPr lang="ru-RU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</a:t>
            </a:r>
            <a:endParaRPr lang="ru-RU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5-конечная звезда 8"/>
          <p:cNvSpPr/>
          <p:nvPr/>
        </p:nvSpPr>
        <p:spPr>
          <a:xfrm>
            <a:off x="1928794" y="1214422"/>
            <a:ext cx="857256" cy="8572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7286644" y="1285860"/>
            <a:ext cx="857256" cy="8572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3707904" y="3068960"/>
            <a:ext cx="857256" cy="8572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1428728" y="4071942"/>
            <a:ext cx="857256" cy="8572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4572000" y="2214554"/>
            <a:ext cx="857256" cy="8572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aplik.ru/wp-content/uploads/media/%D0%94%D0%B8%D0%B4%D0%B0%D0%BA%D1%82%D0%B8%D1%87%D0%B5%D1%81%D0%BA%D0%B8%D0%B8%CC%86-%D0%BC%D0%B0%D1%82%D0%B5%D1%80%D0%B8%D0%B0%D0%BB-%D0%90%D0%B2%D1%82%D0%BE%D0%BC%D0%B0%D1%82%D0%B8%D0%B7%D0%B0%D1%86%D0%B8%D1%8F-%D0%B7%D0%B2%D1%83%D0%BA%D0%B0-%D0%A0/image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1" cy="685799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285852" y="285728"/>
            <a:ext cx="6786610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0033CC"/>
            </a:solidFill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Вставь пропущенные буквы: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1142984"/>
            <a:ext cx="8501122" cy="3861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а  б </a:t>
            </a:r>
            <a: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  </a:t>
            </a:r>
            <a:r>
              <a:rPr lang="ru-RU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е  </a:t>
            </a:r>
            <a:r>
              <a:rPr lang="ru-RU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ё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ж 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к  л  м  </a:t>
            </a:r>
            <a:r>
              <a:rPr lang="ru-RU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о  </a:t>
            </a:r>
            <a:r>
              <a:rPr lang="ru-RU" sz="6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с  т у  </a:t>
            </a:r>
            <a:r>
              <a:rPr lang="ru-RU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ч </a:t>
            </a:r>
            <a: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ъ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э  </a:t>
            </a:r>
            <a:r>
              <a:rPr lang="ru-RU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aplik.ru/wp-content/uploads/media/%D0%94%D0%B8%D0%B4%D0%B0%D0%BA%D1%82%D0%B8%D1%87%D0%B5%D1%81%D0%BA%D0%B8%D0%B8%CC%86-%D0%BC%D0%B0%D1%82%D0%B5%D1%80%D0%B8%D0%B0%D0%BB-%D0%90%D0%B2%D1%82%D0%BE%D0%BC%D0%B0%D1%82%D0%B8%D0%B7%D0%B0%D1%86%D0%B8%D1%8F-%D0%B7%D0%B2%D1%83%D0%BA%D0%B0-%D0%A0/image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1" cy="6857999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0" y="0"/>
            <a:ext cx="8933688" cy="664371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урок русского языка  1 Б\для презентации\9785850663339-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0"/>
            <a:ext cx="3015540" cy="4143380"/>
          </a:xfrm>
          <a:prstGeom prst="rect">
            <a:avLst/>
          </a:prstGeom>
          <a:noFill/>
        </p:spPr>
      </p:pic>
      <p:pic>
        <p:nvPicPr>
          <p:cNvPr id="2051" name="Picture 3" descr="F:\урок русского языка  1 Б\для презентации\dyadya-stepa-sergey-mihalkov-67785-lar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00703" y="0"/>
            <a:ext cx="3443297" cy="4716845"/>
          </a:xfrm>
          <a:prstGeom prst="rect">
            <a:avLst/>
          </a:prstGeom>
          <a:noFill/>
        </p:spPr>
      </p:pic>
      <p:pic>
        <p:nvPicPr>
          <p:cNvPr id="2052" name="Picture 4" descr="F:\урок русского языка  1 Б\для презентации\i (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800037" cy="3786214"/>
          </a:xfrm>
          <a:prstGeom prst="rect">
            <a:avLst/>
          </a:prstGeom>
          <a:noFill/>
        </p:spPr>
      </p:pic>
      <p:pic>
        <p:nvPicPr>
          <p:cNvPr id="2053" name="Picture 5" descr="F:\урок русского языка  1 Б\для презентации\img32737_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619500"/>
            <a:ext cx="2627784" cy="3238500"/>
          </a:xfrm>
          <a:prstGeom prst="rect">
            <a:avLst/>
          </a:prstGeom>
          <a:noFill/>
        </p:spPr>
      </p:pic>
      <p:pic>
        <p:nvPicPr>
          <p:cNvPr id="2054" name="Picture 6" descr="F:\урок русского языка  1 Б\для презентации\product_detailed_image_196415_499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86050" y="3952878"/>
            <a:ext cx="2905122" cy="290512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aplik.ru/wp-content/uploads/media/%D0%94%D0%B8%D0%B4%D0%B0%D0%BA%D1%82%D0%B8%D1%87%D0%B5%D1%81%D0%BA%D0%B8%D0%B8%CC%86-%D0%BC%D0%B0%D1%82%D0%B5%D1%80%D0%B8%D0%B0%D0%BB-%D0%90%D0%B2%D1%82%D0%BE%D0%BC%D0%B0%D1%82%D0%B8%D0%B7%D0%B0%D1%86%D0%B8%D1%8F-%D0%B7%D0%B2%D1%83%D0%BA%D0%B0-%D0%A0/image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1" cy="6857999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0" y="0"/>
            <a:ext cx="8933688" cy="664371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gray">
          <a:xfrm>
            <a:off x="827584" y="1268760"/>
            <a:ext cx="7632848" cy="4647426"/>
          </a:xfrm>
          <a:prstGeom prst="rect">
            <a:avLst/>
          </a:prstGeom>
          <a:solidFill>
            <a:schemeClr val="bg1"/>
          </a:solidFill>
          <a:ln w="38100">
            <a:solidFill>
              <a:srgbClr val="4126A6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ПРОВЕРКА: </a:t>
            </a:r>
          </a:p>
          <a:p>
            <a:pPr>
              <a:defRPr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«Дядя Степа»;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«Игрушки»;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«Кошкин дом»;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Мойдодыр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Чебурашка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://aplik.ru/wp-content/uploads/media/%D0%94%D0%B8%D0%B4%D0%B0%D0%BA%D1%82%D0%B8%D1%87%D0%B5%D1%81%D0%BA%D0%B8%D0%B8%CC%86-%D0%BC%D0%B0%D1%82%D0%B5%D1%80%D0%B8%D0%B0%D0%BB-%D0%90%D0%B2%D1%82%D0%BE%D0%BC%D0%B0%D1%82%D0%B8%D0%B7%D0%B0%D1%86%D0%B8%D1%8F-%D0%B7%D0%B2%D1%83%D0%BA%D0%B0-%D0%A0/image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1" cy="6857999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476672"/>
            <a:ext cx="8933688" cy="86409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Расположи предметы в алфавитном порядке:</a:t>
            </a:r>
            <a:endParaRPr lang="ru-RU" sz="40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F:\урок русского языка  1 Б\для презентации\679_7e9dc6ab9757677717bef2d675dbd225.jpg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3041022" cy="2357454"/>
          </a:xfrm>
          <a:prstGeom prst="rect">
            <a:avLst/>
          </a:prstGeom>
          <a:noFill/>
        </p:spPr>
      </p:pic>
      <p:pic>
        <p:nvPicPr>
          <p:cNvPr id="3075" name="Picture 3" descr="F:\урок русского языка  1 Б\для презентации\fsimagefullclear-3-134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14752"/>
            <a:ext cx="3405158" cy="3143248"/>
          </a:xfrm>
          <a:prstGeom prst="rect">
            <a:avLst/>
          </a:prstGeom>
          <a:noFill/>
        </p:spPr>
      </p:pic>
      <p:pic>
        <p:nvPicPr>
          <p:cNvPr id="3076" name="Picture 4" descr="F:\урок русского языка  1 Б\для презентации\i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1714488"/>
            <a:ext cx="3105150" cy="2047875"/>
          </a:xfrm>
          <a:prstGeom prst="rect">
            <a:avLst/>
          </a:prstGeom>
          <a:noFill/>
        </p:spPr>
      </p:pic>
      <p:pic>
        <p:nvPicPr>
          <p:cNvPr id="3078" name="Picture 6" descr="F:\урок русского языка  1 Б\для презентации\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01528" y="1556792"/>
            <a:ext cx="3042472" cy="351243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0" y="1412776"/>
            <a:ext cx="31171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РУЧКА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75856" y="1700808"/>
            <a:ext cx="27363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ПЕНАЛ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35688" y="1700808"/>
            <a:ext cx="280831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КАРАНДАШ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5934670"/>
            <a:ext cx="34227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ЛИНЕЙКА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077" name="Picture 5" descr="F:\урок русского языка  1 Б\для презентации\i (3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3933056"/>
            <a:ext cx="3903359" cy="2924944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3268395" y="5934670"/>
            <a:ext cx="430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ФЛОМАСТЕР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aplik.ru/wp-content/uploads/media/%D0%94%D0%B8%D0%B4%D0%B0%D0%BA%D1%82%D0%B8%D1%87%D0%B5%D1%81%D0%BA%D0%B8%D0%B8%CC%86-%D0%BC%D0%B0%D1%82%D0%B5%D1%80%D0%B8%D0%B0%D0%BB-%D0%90%D0%B2%D1%82%D0%BE%D0%BC%D0%B0%D1%82%D0%B8%D0%B7%D0%B0%D1%86%D0%B8%D1%8F-%D0%B7%D0%B2%D1%83%D0%BA%D0%B0-%D0%A0/image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1" cy="6857999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0" y="0"/>
            <a:ext cx="8933688" cy="664371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gray">
          <a:xfrm>
            <a:off x="4211960" y="476672"/>
            <a:ext cx="4248472" cy="769441"/>
          </a:xfrm>
          <a:prstGeom prst="rect">
            <a:avLst/>
          </a:prstGeom>
          <a:solidFill>
            <a:schemeClr val="bg1"/>
          </a:solidFill>
          <a:ln w="38100">
            <a:solidFill>
              <a:srgbClr val="4126A6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ПРОВЕРКА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357298"/>
            <a:ext cx="681511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Карандаш;</a:t>
            </a:r>
          </a:p>
          <a:p>
            <a:pPr>
              <a:buFont typeface="Arial" pitchFamily="34" charset="0"/>
              <a:buChar char="•"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Линейка;</a:t>
            </a:r>
          </a:p>
          <a:p>
            <a:pPr>
              <a:buFont typeface="Arial" pitchFamily="34" charset="0"/>
              <a:buChar char="•"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Пенал;</a:t>
            </a:r>
          </a:p>
          <a:p>
            <a:pPr>
              <a:buFont typeface="Arial" pitchFamily="34" charset="0"/>
              <a:buChar char="•"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Ручка; </a:t>
            </a:r>
          </a:p>
          <a:p>
            <a:pPr>
              <a:buFont typeface="Arial" pitchFamily="34" charset="0"/>
              <a:buChar char="•"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Фломастер.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aplik.ru/wp-content/uploads/media/%D0%94%D0%B8%D0%B4%D0%B0%D0%BA%D1%82%D0%B8%D1%87%D0%B5%D1%81%D0%BA%D0%B8%D0%B8%CC%86-%D0%BC%D0%B0%D1%82%D0%B5%D1%80%D0%B8%D0%B0%D0%BB-%D0%90%D0%B2%D1%82%D0%BE%D0%BC%D0%B0%D1%82%D0%B8%D0%B7%D0%B0%D1%86%D0%B8%D1%8F-%D0%B7%D0%B2%D1%83%D0%BA%D0%B0-%D0%A0/image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1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64219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АЛФАВИТ</a:t>
            </a:r>
            <a:endParaRPr lang="ru-RU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mybeby.ucoz.ru/stati/zapominayka_alphavit.jpg"/>
          <p:cNvPicPr>
            <a:picLocks noChangeAspect="1" noChangeArrowheads="1"/>
          </p:cNvPicPr>
          <p:nvPr/>
        </p:nvPicPr>
        <p:blipFill>
          <a:blip r:embed="rId3" cstate="print"/>
          <a:srcRect l="3846" t="5821" r="3818" b="4756"/>
          <a:stretch>
            <a:fillRect/>
          </a:stretch>
        </p:blipFill>
        <p:spPr bwMode="auto">
          <a:xfrm>
            <a:off x="1043608" y="1484784"/>
            <a:ext cx="7416824" cy="511256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aplik.ru/wp-content/uploads/media/%D0%94%D0%B8%D0%B4%D0%B0%D0%BA%D1%82%D0%B8%D1%87%D0%B5%D1%81%D0%BA%D0%B8%D0%B8%CC%86-%D0%BC%D0%B0%D1%82%D0%B5%D1%80%D0%B8%D0%B0%D0%BB-%D0%90%D0%B2%D1%82%D0%BE%D0%BC%D0%B0%D1%82%D0%B8%D0%B7%D0%B0%D1%86%D0%B8%D1%8F-%D0%B7%D0%B2%D1%83%D0%BA%D0%B0-%D0%A0/image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1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85728"/>
            <a:ext cx="7704856" cy="227917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Составь новое слово по первым буквам каждого слова </a:t>
            </a:r>
            <a:endParaRPr lang="ru-RU" sz="40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132856"/>
            <a:ext cx="7776864" cy="4115544"/>
          </a:xfrm>
        </p:spPr>
        <p:txBody>
          <a:bodyPr>
            <a:normAutofit/>
          </a:bodyPr>
          <a:lstStyle/>
          <a:p>
            <a:pPr marL="0" indent="432000">
              <a:spcBef>
                <a:spcPts val="0"/>
              </a:spcBef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1)1 слово  – крот, ночь, иволга, грач, астра.</a:t>
            </a:r>
          </a:p>
          <a:p>
            <a:pPr marL="0" indent="432000">
              <a:spcBef>
                <a:spcPts val="0"/>
              </a:spcBef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2)2 слово – бабушка, умница, кран, волк, арка.</a:t>
            </a:r>
          </a:p>
          <a:p>
            <a:pPr marL="0" indent="432000">
              <a:spcBef>
                <a:spcPts val="0"/>
              </a:spcBef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3)3 слово – роса, утка, чемодан, карандаш, азбука.</a:t>
            </a:r>
          </a:p>
          <a:p>
            <a:pPr marL="0" indent="432000">
              <a:spcBef>
                <a:spcPts val="0"/>
              </a:spcBef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aplik.ru/wp-content/uploads/media/%D0%94%D0%B8%D0%B4%D0%B0%D0%BA%D1%82%D0%B8%D1%87%D0%B5%D1%81%D0%BA%D0%B8%D0%B8%CC%86-%D0%BC%D0%B0%D1%82%D0%B5%D1%80%D0%B8%D0%B0%D0%BB-%D0%90%D0%B2%D1%82%D0%BE%D0%BC%D0%B0%D1%82%D0%B8%D0%B7%D0%B0%D1%86%D0%B8%D1%8F-%D0%B7%D0%B2%D1%83%D0%BA%D0%B0-%D0%A0/image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1" cy="685799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433654" cy="5176854"/>
          </a:xfrm>
        </p:spPr>
        <p:txBody>
          <a:bodyPr>
            <a:normAutofit/>
          </a:bodyPr>
          <a:lstStyle/>
          <a:p>
            <a:pPr marL="0" indent="450000" algn="ctr">
              <a:spcBef>
                <a:spcPts val="0"/>
              </a:spcBef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ПРОВЕРКА:</a:t>
            </a:r>
          </a:p>
          <a:p>
            <a:pPr marL="0" indent="450000">
              <a:spcBef>
                <a:spcPts val="0"/>
              </a:spcBef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0000" algn="ctr">
              <a:spcBef>
                <a:spcPts val="0"/>
              </a:spcBef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КНИГА,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БУКВА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, РУЧКА</a:t>
            </a:r>
          </a:p>
          <a:p>
            <a:pPr marL="0" indent="450000">
              <a:spcBef>
                <a:spcPts val="0"/>
              </a:spcBef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0000">
              <a:spcBef>
                <a:spcPts val="0"/>
              </a:spcBef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aplik.ru/wp-content/uploads/media/%D0%94%D0%B8%D0%B4%D0%B0%D0%BA%D1%82%D0%B8%D1%87%D0%B5%D1%81%D0%BA%D0%B8%D0%B8%CC%86-%D0%BC%D0%B0%D1%82%D0%B5%D1%80%D0%B8%D0%B0%D0%BB-%D0%90%D0%B2%D1%82%D0%BE%D0%BC%D0%B0%D1%82%D0%B8%D0%B7%D0%B0%D1%86%D0%B8%D1%8F-%D0%B7%D0%B2%D1%83%D0%BA%D0%B0-%D0%A0/image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144001" cy="685799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80728"/>
            <a:ext cx="8394136" cy="1421350"/>
          </a:xfrm>
        </p:spPr>
        <p:txBody>
          <a:bodyPr>
            <a:normAutofit/>
          </a:bodyPr>
          <a:lstStyle/>
          <a:p>
            <a:pPr marL="0" indent="450000" algn="ctr">
              <a:spcBef>
                <a:spcPts val="0"/>
              </a:spcBef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Расставьте в алфавитном порядке названия  животных: 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860032" y="3284984"/>
            <a:ext cx="1800200" cy="7920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45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лось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67544" y="3356992"/>
            <a:ext cx="2808312" cy="72008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45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лань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051720" y="3284984"/>
            <a:ext cx="2232248" cy="7920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45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лев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6084168" y="3284984"/>
            <a:ext cx="2880320" cy="7920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45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лягушка</a:t>
            </a: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251520" y="1988840"/>
            <a:ext cx="8892480" cy="14213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45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Лиса, лось, лань, лев, лягушка</a:t>
            </a: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3419872" y="3284984"/>
            <a:ext cx="1944216" cy="86409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45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лиса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aplik.ru/wp-content/uploads/media/%D0%94%D0%B8%D0%B4%D0%B0%D0%BA%D1%82%D0%B8%D1%87%D0%B5%D1%81%D0%BA%D0%B8%D0%B8%CC%86-%D0%BC%D0%B0%D1%82%D0%B5%D1%80%D0%B8%D0%B0%D0%BB-%D0%90%D0%B2%D1%82%D0%BE%D0%BC%D0%B0%D1%82%D0%B8%D0%B7%D0%B0%D1%86%D0%B8%D1%8F-%D0%B7%D0%B2%D1%83%D0%BA%D0%B0-%D0%A0/image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1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346646"/>
            <a:ext cx="7498080" cy="171420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АЛФАВИТ</a:t>
            </a:r>
            <a:endParaRPr lang="ru-RU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466144" cy="5517232"/>
          </a:xfrm>
        </p:spPr>
        <p:txBody>
          <a:bodyPr>
            <a:normAutofit/>
          </a:bodyPr>
          <a:lstStyle/>
          <a:p>
            <a:pPr marL="0" indent="450000">
              <a:spcBef>
                <a:spcPts val="0"/>
              </a:spcBef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Слово «алфавит» пришло  к нам из греческого языка. </a:t>
            </a:r>
          </a:p>
          <a:p>
            <a:pPr marL="0" indent="450000">
              <a:spcBef>
                <a:spcPts val="0"/>
              </a:spcBef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греческом языке первая буква называлась «альфа», а вторая  «вита».</a:t>
            </a:r>
          </a:p>
          <a:p>
            <a:pPr marL="0" indent="450000">
              <a:spcBef>
                <a:spcPts val="0"/>
              </a:spcBef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USER\Desktop\1280px-Alpha_uc_lc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861048"/>
            <a:ext cx="4104456" cy="2555917"/>
          </a:xfrm>
          <a:prstGeom prst="rect">
            <a:avLst/>
          </a:prstGeom>
          <a:noFill/>
        </p:spPr>
      </p:pic>
      <p:pic>
        <p:nvPicPr>
          <p:cNvPr id="6" name="Picture 3" descr="C:\Users\USER\Desktop\be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857628"/>
            <a:ext cx="3930230" cy="254653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aplik.ru/wp-content/uploads/media/%D0%94%D0%B8%D0%B4%D0%B0%D0%BA%D1%82%D0%B8%D1%87%D0%B5%D1%81%D0%BA%D0%B8%D0%B8%CC%86-%D0%BC%D0%B0%D1%82%D0%B5%D1%80%D0%B8%D0%B0%D0%BB-%D0%90%D0%B2%D1%82%D0%BE%D0%BC%D0%B0%D1%82%D0%B8%D0%B7%D0%B0%D1%86%D0%B8%D1%8F-%D0%B7%D0%B2%D1%83%D0%BA%D0%B0-%D0%A0/image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66"/>
            <a:ext cx="9144001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429132"/>
            <a:ext cx="8072494" cy="28536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b="1" u="sng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b="1" u="sng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5300" b="1" u="sng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5300" b="1" u="sng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урока: </a:t>
            </a:r>
            <a:r>
              <a:rPr lang="ru-RU" sz="53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53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«Алфавит»</a:t>
            </a:r>
            <a:r>
              <a:rPr lang="ru-RU" sz="53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5300" b="1" u="sng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Задачи урока:</a:t>
            </a:r>
            <a:r>
              <a:rPr lang="ru-RU" sz="53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1. Повторить алфавит;</a:t>
            </a:r>
            <a:br>
              <a:rPr lang="ru-RU" sz="5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2. Закрепить  умение  распределять слова по алфавиту.</a:t>
            </a:r>
            <a:r>
              <a:rPr lang="ru-RU" sz="53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6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2" descr="C:\Documents and Settings\Admin\Рабочий стол\рефлексия\t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" y="-45760"/>
            <a:ext cx="9144000" cy="6903760"/>
          </a:xfrm>
          <a:ln w="38100">
            <a:solidFill>
              <a:srgbClr val="CC3300"/>
            </a:solidFill>
          </a:ln>
        </p:spPr>
      </p:pic>
      <p:pic>
        <p:nvPicPr>
          <p:cNvPr id="12292" name="Picture 6" descr="http://innerfulfillment.files.wordpress.com/2010/01/smiley20face_thumbs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0"/>
            <a:ext cx="171451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8" descr="Картинка 44 из 10071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357694"/>
            <a:ext cx="1428733" cy="1366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42910" y="571481"/>
            <a:ext cx="41434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74207798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aplik.ru/wp-content/uploads/media/%D0%94%D0%B8%D0%B4%D0%B0%D0%BA%D1%82%D0%B8%D1%87%D0%B5%D1%81%D0%BA%D0%B8%D0%B8%CC%86-%D0%BC%D0%B0%D1%82%D0%B5%D1%80%D0%B8%D0%B0%D0%BB-%D0%90%D0%B2%D1%82%D0%BE%D0%BC%D0%B0%D1%82%D0%B8%D0%B7%D0%B0%D1%86%D0%B8%D1%8F-%D0%B7%D0%B2%D1%83%D0%BA%D0%B0-%D0%A0/image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1" cy="6857999"/>
          </a:xfrm>
          <a:prstGeom prst="rect">
            <a:avLst/>
          </a:prstGeom>
          <a:noFill/>
        </p:spPr>
      </p:pic>
      <p:pic>
        <p:nvPicPr>
          <p:cNvPr id="3074" name="Picture 2" descr="C:\Users\USER\Desktop\15-09-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04981"/>
            <a:ext cx="8208912" cy="531624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aplik.ru/wp-content/uploads/media/%D0%94%D0%B8%D0%B4%D0%B0%D0%BA%D1%82%D0%B8%D1%87%D0%B5%D1%81%D0%BA%D0%B8%D0%B8%CC%86-%D0%BC%D0%B0%D1%82%D0%B5%D1%80%D0%B8%D0%B0%D0%BB-%D0%90%D0%B2%D1%82%D0%BE%D0%BC%D0%B0%D1%82%D0%B8%D0%B7%D0%B0%D1%86%D0%B8%D1%8F-%D0%B7%D0%B2%D1%83%D0%BA%D0%B0-%D0%A0/image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1" cy="685799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433654" cy="5176854"/>
          </a:xfrm>
        </p:spPr>
        <p:txBody>
          <a:bodyPr>
            <a:normAutofit/>
          </a:bodyPr>
          <a:lstStyle/>
          <a:p>
            <a:pPr marL="0" indent="450000" algn="ctr">
              <a:spcBef>
                <a:spcPts val="0"/>
              </a:spcBef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ПРОВЕРКА:</a:t>
            </a:r>
          </a:p>
          <a:p>
            <a:pPr marL="0" indent="450000" algn="ctr">
              <a:spcBef>
                <a:spcPts val="0"/>
              </a:spcBef>
              <a:buNone/>
            </a:pP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0000" algn="ctr">
              <a:spcBef>
                <a:spcPts val="0"/>
              </a:spcBef>
              <a:buNone/>
            </a:pP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В, О, Д, Л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aplik.ru/wp-content/uploads/media/%D0%94%D0%B8%D0%B4%D0%B0%D0%BA%D1%82%D0%B8%D1%87%D0%B5%D1%81%D0%BA%D0%B8%D0%B8%CC%86-%D0%BC%D0%B0%D1%82%D0%B5%D1%80%D0%B8%D0%B0%D0%BB-%D0%90%D0%B2%D1%82%D0%BE%D0%BC%D0%B0%D1%82%D0%B8%D0%B7%D0%B0%D1%86%D0%B8%D1%8F-%D0%B7%D0%B2%D1%83%D0%BA%D0%B0-%D0%A0/image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1" cy="6857999"/>
          </a:xfrm>
          <a:prstGeom prst="rect">
            <a:avLst/>
          </a:prstGeom>
          <a:noFill/>
        </p:spPr>
      </p:pic>
      <p:pic>
        <p:nvPicPr>
          <p:cNvPr id="4098" name="Picture 2" descr="C:\Users\USER\Desktop\15-09-10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53343"/>
            <a:ext cx="8280920" cy="555636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aplik.ru/wp-content/uploads/media/%D0%94%D0%B8%D0%B4%D0%B0%D0%BA%D1%82%D0%B8%D1%87%D0%B5%D1%81%D0%BA%D0%B8%D0%B8%CC%86-%D0%BC%D0%B0%D1%82%D0%B5%D1%80%D0%B8%D0%B0%D0%BB-%D0%90%D0%B2%D1%82%D0%BE%D0%BC%D0%B0%D1%82%D0%B8%D0%B7%D0%B0%D1%86%D0%B8%D1%8F-%D0%B7%D0%B2%D1%83%D0%BA%D0%B0-%D0%A0/image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1" cy="685799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433654" cy="5176854"/>
          </a:xfrm>
        </p:spPr>
        <p:txBody>
          <a:bodyPr>
            <a:normAutofit/>
          </a:bodyPr>
          <a:lstStyle/>
          <a:p>
            <a:pPr marL="0" indent="450000" algn="ctr">
              <a:spcBef>
                <a:spcPts val="0"/>
              </a:spcBef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ПРОВЕРКА:</a:t>
            </a:r>
          </a:p>
          <a:p>
            <a:pPr marL="0" indent="450000" algn="ctr">
              <a:spcBef>
                <a:spcPts val="0"/>
              </a:spcBef>
              <a:buNone/>
            </a:pP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0000" algn="ctr">
              <a:spcBef>
                <a:spcPts val="0"/>
              </a:spcBef>
              <a:buNone/>
            </a:pP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П, М, Р, Б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aplik.ru/wp-content/uploads/media/%D0%94%D0%B8%D0%B4%D0%B0%D0%BA%D1%82%D0%B8%D1%87%D0%B5%D1%81%D0%BA%D0%B8%D0%B8%CC%86-%D0%BC%D0%B0%D1%82%D0%B5%D1%80%D0%B8%D0%B0%D0%BB-%D0%90%D0%B2%D1%82%D0%BE%D0%BC%D0%B0%D1%82%D0%B8%D0%B7%D0%B0%D1%86%D0%B8%D1%8F-%D0%B7%D0%B2%D1%83%D0%BA%D0%B0-%D0%A0/image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1" cy="6857999"/>
          </a:xfrm>
          <a:prstGeom prst="rect">
            <a:avLst/>
          </a:prstGeom>
          <a:noFill/>
        </p:spPr>
      </p:pic>
      <p:pic>
        <p:nvPicPr>
          <p:cNvPr id="5122" name="Picture 2" descr="C:\Users\USER\Desktop\15-13-1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08720"/>
            <a:ext cx="8280920" cy="554461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aplik.ru/wp-content/uploads/media/%D0%94%D0%B8%D0%B4%D0%B0%D0%BA%D1%82%D0%B8%D1%87%D0%B5%D1%81%D0%BA%D0%B8%D0%B8%CC%86-%D0%BC%D0%B0%D1%82%D0%B5%D1%80%D0%B8%D0%B0%D0%BB-%D0%90%D0%B2%D1%82%D0%BE%D0%BC%D0%B0%D1%82%D0%B8%D0%B7%D0%B0%D1%86%D0%B8%D1%8F-%D0%B7%D0%B2%D1%83%D0%BA%D0%B0-%D0%A0/image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1" cy="685799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433654" cy="5176854"/>
          </a:xfrm>
        </p:spPr>
        <p:txBody>
          <a:bodyPr>
            <a:normAutofit/>
          </a:bodyPr>
          <a:lstStyle/>
          <a:p>
            <a:pPr marL="0" indent="450000" algn="ctr">
              <a:spcBef>
                <a:spcPts val="0"/>
              </a:spcBef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ПРОВЕРКА:</a:t>
            </a:r>
          </a:p>
          <a:p>
            <a:pPr marL="0" indent="450000" algn="ctr">
              <a:spcBef>
                <a:spcPts val="0"/>
              </a:spcBef>
              <a:buNone/>
            </a:pPr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0000" algn="ctr">
              <a:spcBef>
                <a:spcPts val="0"/>
              </a:spcBef>
              <a:buNone/>
            </a:pP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З, Л, А,Б</a:t>
            </a:r>
          </a:p>
          <a:p>
            <a:pPr marL="0" indent="450000">
              <a:spcBef>
                <a:spcPts val="0"/>
              </a:spcBef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aplik.ru/wp-content/uploads/media/%D0%94%D0%B8%D0%B4%D0%B0%D0%BA%D1%82%D0%B8%D1%87%D0%B5%D1%81%D0%BA%D0%B8%D0%B8%CC%86-%D0%BC%D0%B0%D1%82%D0%B5%D1%80%D0%B8%D0%B0%D0%BB-%D0%90%D0%B2%D1%82%D0%BE%D0%BC%D0%B0%D1%82%D0%B8%D0%B7%D0%B0%D1%86%D0%B8%D1%8F-%D0%B7%D0%B2%D1%83%D0%BA%D0%B0-%D0%A0/image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1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83866" cy="18002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Памятник Кириллу и </a:t>
            </a:r>
            <a:r>
              <a:rPr lang="ru-RU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Мефодию</a:t>
            </a:r>
            <a:r>
              <a:rPr lang="ru-RU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433654" cy="5176854"/>
          </a:xfrm>
        </p:spPr>
        <p:txBody>
          <a:bodyPr>
            <a:normAutofit/>
          </a:bodyPr>
          <a:lstStyle/>
          <a:p>
            <a:pPr marL="0" indent="450000">
              <a:spcBef>
                <a:spcPts val="0"/>
              </a:spcBef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0000">
              <a:spcBef>
                <a:spcPts val="0"/>
              </a:spcBef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урок русского языка  1 Б\для презентации\0_8f890_be624d5a_X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700808"/>
            <a:ext cx="7776864" cy="468052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aplik.ru/wp-content/uploads/media/%D0%94%D0%B8%D0%B4%D0%B0%D0%BA%D1%82%D0%B8%D1%87%D0%B5%D1%81%D0%BA%D0%B8%D0%B8%CC%86-%D0%BC%D0%B0%D1%82%D0%B5%D1%80%D0%B8%D0%B0%D0%BB-%D0%90%D0%B2%D1%82%D0%BE%D0%BC%D0%B0%D1%82%D0%B8%D0%B7%D0%B0%D1%86%D0%B8%D1%8F-%D0%B7%D0%B2%D1%83%D0%BA%D0%B0-%D0%A0/image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1" cy="6857999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0" y="0"/>
            <a:ext cx="8933688" cy="664371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Первая русская азбука</a:t>
            </a:r>
          </a:p>
          <a:p>
            <a:pPr algn="ctr">
              <a:buNone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BankiR\Desktop\J9zmr21Ofw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1" y="1412776"/>
            <a:ext cx="6054199" cy="518457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lib.podelise.ru/tw_files2/urls_558/2/d-1847/1847_html_1a6f40b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0" y="0"/>
            <a:ext cx="8933688" cy="664371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://dg55.mycdn.me/getImage?photoId=587606809212&amp;photoType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8" cy="6857999"/>
          </a:xfrm>
          <a:prstGeom prst="rect">
            <a:avLst/>
          </a:prstGeom>
          <a:noFill/>
        </p:spPr>
      </p:pic>
      <p:pic>
        <p:nvPicPr>
          <p:cNvPr id="23556" name="Picture 4" descr="http://altayak.com/upload/blogs/d93f774698994fd0eb4eaae89c536cb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58" name="Picture 6" descr="https://im2-tub-ru.yandex.net/i?id=be74af2ed8efaa5e5060031bdd4d0fbb&amp;n=33&amp;h=215&amp;w=3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3560" name="Picture 8" descr="https://im0-tub-ru.yandex.net/i?id=91fa8cdf38c26d48f9ff7be9464904c0&amp;n=33&amp;h=215&amp;w=2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62" name="Picture 10" descr="http://ic.pics.livejournal.com/vika_kasianova/15162574/121348/121348_original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0"/>
            <a:ext cx="819670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aplik.ru/wp-content/uploads/media/%D0%94%D0%B8%D0%B4%D0%B0%D0%BA%D1%82%D0%B8%D1%87%D0%B5%D1%81%D0%BA%D0%B8%D0%B8%CC%86-%D0%BC%D0%B0%D1%82%D0%B5%D1%80%D0%B8%D0%B0%D0%BB-%D0%90%D0%B2%D1%82%D0%BE%D0%BC%D0%B0%D1%82%D0%B8%D0%B7%D0%B0%D1%86%D0%B8%D1%8F-%D0%B7%D0%B2%D1%83%D0%BA%D0%B0-%D0%A0/image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16832"/>
            <a:ext cx="8280920" cy="252028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1. Повторить ….</a:t>
            </a:r>
            <a:br>
              <a:rPr lang="ru-RU" sz="4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2. Закрепить  умение  …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35608" y="274638"/>
            <a:ext cx="7498080" cy="142617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ЗАДАЧИ</a:t>
            </a:r>
            <a:r>
              <a:rPr kumimoji="0" lang="ru-RU" sz="43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УРОКА:</a:t>
            </a:r>
            <a:endParaRPr kumimoji="0" lang="ru-RU" sz="4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aplik.ru/wp-content/uploads/media/%D0%94%D0%B8%D0%B4%D0%B0%D0%BA%D1%82%D0%B8%D1%87%D0%B5%D1%81%D0%BA%D0%B8%D0%B8%CC%86-%D0%BC%D0%B0%D1%82%D0%B5%D1%80%D0%B8%D0%B0%D0%BB-%D0%90%D0%B2%D1%82%D0%BE%D0%BC%D0%B0%D1%82%D0%B8%D0%B7%D0%B0%D1%86%D0%B8%D1%8F-%D0%B7%D0%B2%D1%83%D0%BA%D0%B0-%D0%A0/image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1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3214686"/>
            <a:ext cx="8280920" cy="252028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1. Повторить алфавит;</a:t>
            </a:r>
            <a:br>
              <a:rPr lang="ru-RU" sz="4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2. Закрепить  умение  распределять слова по алфавиту.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35608" y="274638"/>
            <a:ext cx="7498080" cy="142617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ЗАДАЧИ</a:t>
            </a:r>
            <a:r>
              <a:rPr kumimoji="0" lang="ru-RU" sz="43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УРОКА:</a:t>
            </a:r>
            <a:endParaRPr kumimoji="0" lang="ru-RU" sz="4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aplik.ru/wp-content/uploads/media/%D0%94%D0%B8%D0%B4%D0%B0%D0%BA%D1%82%D0%B8%D1%87%D0%B5%D1%81%D0%BA%D0%B8%D0%B8%CC%86-%D0%BC%D0%B0%D1%82%D0%B5%D1%80%D0%B8%D0%B0%D0%BB-%D0%90%D0%B2%D1%82%D0%BE%D0%BC%D0%B0%D1%82%D0%B8%D0%B7%D0%B0%D1%86%D0%B8%D1%8F-%D0%B7%D0%B2%D1%83%D0%BA%D0%B0-%D0%A0/image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1" cy="685799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0346" y="980728"/>
            <a:ext cx="7750086" cy="4032448"/>
          </a:xfrm>
        </p:spPr>
        <p:txBody>
          <a:bodyPr>
            <a:normAutofit/>
          </a:bodyPr>
          <a:lstStyle/>
          <a:p>
            <a:pPr marL="0" indent="450000">
              <a:spcBef>
                <a:spcPts val="0"/>
              </a:spcBef>
              <a:buNone/>
            </a:pPr>
            <a:endParaRPr lang="ru-RU" sz="5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0000" algn="ctr">
              <a:spcBef>
                <a:spcPts val="0"/>
              </a:spcBef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КОМОК</a:t>
            </a:r>
          </a:p>
          <a:p>
            <a:pPr marL="0" indent="450000" algn="ctr">
              <a:spcBef>
                <a:spcPts val="0"/>
              </a:spcBef>
              <a:buNone/>
            </a:pPr>
            <a:endParaRPr lang="ru-RU" sz="5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0000" algn="ctr">
              <a:spcBef>
                <a:spcPts val="0"/>
              </a:spcBef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СОЛИТ 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aplik.ru/wp-content/uploads/media/%D0%94%D0%B8%D0%B4%D0%B0%D0%BA%D1%82%D0%B8%D1%87%D0%B5%D1%81%D0%BA%D0%B8%D0%B8%CC%86-%D0%BC%D0%B0%D1%82%D0%B5%D1%80%D0%B8%D0%B0%D0%BB-%D0%90%D0%B2%D1%82%D0%BE%D0%BC%D0%B0%D1%82%D0%B8%D0%B7%D0%B0%D1%86%D0%B8%D1%8F-%D0%B7%D0%B2%D1%83%D0%BA%D0%B0-%D0%A0/image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1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500042"/>
            <a:ext cx="6961406" cy="1200766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ПРОВЕРКА:</a:t>
            </a:r>
            <a:endParaRPr lang="ru-RU" sz="48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916832"/>
            <a:ext cx="8433654" cy="4331568"/>
          </a:xfrm>
        </p:spPr>
        <p:txBody>
          <a:bodyPr>
            <a:normAutofit/>
          </a:bodyPr>
          <a:lstStyle/>
          <a:p>
            <a:pPr marL="0" indent="450000" algn="ctr">
              <a:spcBef>
                <a:spcPts val="0"/>
              </a:spcBef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КО</a:t>
            </a:r>
            <a:r>
              <a:rPr lang="ru-RU" sz="5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ОК </a:t>
            </a:r>
          </a:p>
          <a:p>
            <a:pPr marL="0" indent="450000" algn="ctr">
              <a:spcBef>
                <a:spcPts val="0"/>
              </a:spcBef>
              <a:buNone/>
            </a:pPr>
            <a:endParaRPr lang="ru-RU" sz="5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0000" algn="ctr">
              <a:spcBef>
                <a:spcPts val="0"/>
              </a:spcBef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СО</a:t>
            </a:r>
            <a:r>
              <a:rPr lang="ru-RU" sz="5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ИТ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883</TotalTime>
  <Words>282</Words>
  <Application>Microsoft Office PowerPoint</Application>
  <PresentationFormat>Экран (4:3)</PresentationFormat>
  <Paragraphs>70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Солнцестояние</vt:lpstr>
      <vt:lpstr>Тема урока: «Алфавит»</vt:lpstr>
      <vt:lpstr>     АЛФАВИТ</vt:lpstr>
      <vt:lpstr>Памятник Кириллу и Мефодию </vt:lpstr>
      <vt:lpstr>Слайд 4</vt:lpstr>
      <vt:lpstr>Слайд 5</vt:lpstr>
      <vt:lpstr>1. Повторить …. 2. Закрепить  умение  … </vt:lpstr>
      <vt:lpstr>1. Повторить алфавит; 2. Закрепить  умение  распределять слова по алфавиту. </vt:lpstr>
      <vt:lpstr>Слайд 8</vt:lpstr>
      <vt:lpstr>ПРОВЕРКА:</vt:lpstr>
      <vt:lpstr>Слайд 10</vt:lpstr>
      <vt:lpstr>Слайд 11</vt:lpstr>
      <vt:lpstr>Слайд 12</vt:lpstr>
      <vt:lpstr>Слайд 13</vt:lpstr>
      <vt:lpstr> Расположи предметы в алфавитном порядке:</vt:lpstr>
      <vt:lpstr>Слайд 15</vt:lpstr>
      <vt:lpstr>     АЛФАВИТ</vt:lpstr>
      <vt:lpstr>Составь новое слово по первым буквам каждого слова </vt:lpstr>
      <vt:lpstr>Слайд 18</vt:lpstr>
      <vt:lpstr>Слайд 19</vt:lpstr>
      <vt:lpstr> Тема урока:  «Алфавит» Задачи урока:  1. Повторить алфавит; 2. Закрепить  умение  распределять слова по алфавиту.  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Предмет: Литературное чтение Тема: «Алфавит» </dc:title>
  <dc:creator>User</dc:creator>
  <cp:lastModifiedBy>BankiR</cp:lastModifiedBy>
  <cp:revision>199</cp:revision>
  <dcterms:created xsi:type="dcterms:W3CDTF">2016-02-04T12:11:56Z</dcterms:created>
  <dcterms:modified xsi:type="dcterms:W3CDTF">2016-02-15T11:38:49Z</dcterms:modified>
</cp:coreProperties>
</file>