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5"/>
            <a:ext cx="7772400" cy="1814525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Российская армия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14290"/>
            <a:ext cx="7572428" cy="12858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Стряпунинская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школа»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«Детский сад»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2" descr="http://f2.mylove.ru/qVulkUv5gB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4000504"/>
            <a:ext cx="3693835" cy="285749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429256" y="4214818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старшей группы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Никифорова Елена Сергеевна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06933" y="6072206"/>
            <a:ext cx="2130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Стряпунята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5"/>
            <a:ext cx="7772400" cy="18145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290"/>
            <a:ext cx="6400800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42" name="Picture 6" descr="http://www.playcast.ru/uploads/2014/02/20/752953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28"/>
            <a:ext cx="9144000" cy="7429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edate.ru/wp-content/uploads/2015/08/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42844" y="2857496"/>
            <a:ext cx="4538413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 descr="http://balavana.ru/uploads/posts/2013-09/1379332658_16092013-mongoliya2_novostim.r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86058"/>
            <a:ext cx="4419432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14" descr="http://img-fotki.yandex.ru/get/4523/81232841.15/0_772d8_78bce2b8_orig"/>
          <p:cNvPicPr>
            <a:picLocks noChangeAspect="1" noChangeArrowheads="1"/>
          </p:cNvPicPr>
          <p:nvPr/>
        </p:nvPicPr>
        <p:blipFill>
          <a:blip r:embed="rId4" cstate="print"/>
          <a:srcRect l="1539" t="8777" r="3846" b="13349"/>
          <a:stretch>
            <a:fillRect/>
          </a:stretch>
        </p:blipFill>
        <p:spPr bwMode="auto">
          <a:xfrm>
            <a:off x="0" y="5429264"/>
            <a:ext cx="9144000" cy="1428736"/>
          </a:xfrm>
          <a:prstGeom prst="rect">
            <a:avLst/>
          </a:prstGeom>
          <a:noFill/>
        </p:spPr>
      </p:pic>
      <p:pic>
        <p:nvPicPr>
          <p:cNvPr id="15368" name="Picture 8" descr="http://daily24ru.ru/wp-content/uploads/2014/10/1353525920_rzso-smerch.jpg"/>
          <p:cNvPicPr>
            <a:picLocks noChangeAspect="1" noChangeArrowheads="1"/>
          </p:cNvPicPr>
          <p:nvPr/>
        </p:nvPicPr>
        <p:blipFill>
          <a:blip r:embed="rId5" cstate="print"/>
          <a:srcRect l="6321" t="19552"/>
          <a:stretch>
            <a:fillRect/>
          </a:stretch>
        </p:blipFill>
        <p:spPr bwMode="auto">
          <a:xfrm flipH="1">
            <a:off x="114414" y="142852"/>
            <a:ext cx="4490766" cy="264320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0" name="Picture 10" descr="http://blogi.anastasia.ru/uploads/images/00/01/10/2011/04/07/d329ce.jpg"/>
          <p:cNvPicPr>
            <a:picLocks noChangeAspect="1" noChangeArrowheads="1"/>
          </p:cNvPicPr>
          <p:nvPr/>
        </p:nvPicPr>
        <p:blipFill>
          <a:blip r:embed="rId6"/>
          <a:srcRect t="4348"/>
          <a:stretch>
            <a:fillRect/>
          </a:stretch>
        </p:blipFill>
        <p:spPr bwMode="auto">
          <a:xfrm>
            <a:off x="4643438" y="142852"/>
            <a:ext cx="4405344" cy="264320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4" name="Picture 14" descr="http://ekabu1.unistoreserve.ru/524ac252f7c07963869e6e8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1500174"/>
            <a:ext cx="2357454" cy="2317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ms-expo.ru/upload/medialibrary/1f7/1f7b1255b63b992b49d35ef10cb380cb.jpg"/>
          <p:cNvPicPr>
            <a:picLocks noChangeAspect="1" noChangeArrowheads="1"/>
          </p:cNvPicPr>
          <p:nvPr/>
        </p:nvPicPr>
        <p:blipFill>
          <a:blip r:embed="rId2"/>
          <a:srcRect t="4545"/>
          <a:stretch>
            <a:fillRect/>
          </a:stretch>
        </p:blipFill>
        <p:spPr bwMode="auto">
          <a:xfrm>
            <a:off x="0" y="3071810"/>
            <a:ext cx="4432818" cy="3000396"/>
          </a:xfrm>
          <a:prstGeom prst="rect">
            <a:avLst/>
          </a:prstGeom>
          <a:noFill/>
        </p:spPr>
      </p:pic>
      <p:pic>
        <p:nvPicPr>
          <p:cNvPr id="16388" name="Picture 4" descr="http://files.storeland.ru/web/upload/sitefiles/6/512/511927/8Sd6pnXhmM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4824" y="3071810"/>
            <a:ext cx="4699176" cy="3025096"/>
          </a:xfrm>
          <a:prstGeom prst="rect">
            <a:avLst/>
          </a:prstGeom>
          <a:noFill/>
        </p:spPr>
      </p:pic>
      <p:pic>
        <p:nvPicPr>
          <p:cNvPr id="4" name="Picture 14" descr="http://img-fotki.yandex.ru/get/4523/81232841.15/0_772d8_78bce2b8_orig"/>
          <p:cNvPicPr>
            <a:picLocks noChangeAspect="1" noChangeArrowheads="1"/>
          </p:cNvPicPr>
          <p:nvPr/>
        </p:nvPicPr>
        <p:blipFill>
          <a:blip r:embed="rId4" cstate="print"/>
          <a:srcRect l="1539" t="8777" r="3846" b="13349"/>
          <a:stretch>
            <a:fillRect/>
          </a:stretch>
        </p:blipFill>
        <p:spPr bwMode="auto">
          <a:xfrm>
            <a:off x="0" y="5500702"/>
            <a:ext cx="9144000" cy="1357298"/>
          </a:xfrm>
          <a:prstGeom prst="rect">
            <a:avLst/>
          </a:prstGeom>
          <a:noFill/>
        </p:spPr>
      </p:pic>
      <p:pic>
        <p:nvPicPr>
          <p:cNvPr id="16386" name="Picture 2" descr="http://megabook.ru/stream/mediapreview?Key=%D0%97%D0%B5%D0%BD%D0%B8%D1%82%D0%BD%D0%BE-%D1%80%D0%B0%D0%BA%D0%B5%D1%82%D0%BD%D1%8B%D0%B9%20%D0%BA%D0%BE%D0%BC%D0%BF%D0%BB%D0%B5%D0%BA%D1%81%20(%D1%81%D0%BB%D0%B0%D0%B9%D0%B4%2001)&amp;Width=654&amp;Height=6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630010" cy="3038447"/>
          </a:xfrm>
          <a:prstGeom prst="rect">
            <a:avLst/>
          </a:prstGeom>
          <a:noFill/>
        </p:spPr>
      </p:pic>
      <p:pic>
        <p:nvPicPr>
          <p:cNvPr id="16394" name="Picture 10" descr="http://retina.news.mail.ru/prev670x400/pic/3b/71/image13984582_0b2827e05f6eafc88cc983028fde57f1.jpg"/>
          <p:cNvPicPr>
            <a:picLocks noChangeAspect="1" noChangeArrowheads="1"/>
          </p:cNvPicPr>
          <p:nvPr/>
        </p:nvPicPr>
        <p:blipFill>
          <a:blip r:embed="rId6"/>
          <a:srcRect b="8334"/>
          <a:stretch>
            <a:fillRect/>
          </a:stretch>
        </p:blipFill>
        <p:spPr bwMode="auto">
          <a:xfrm>
            <a:off x="4643438" y="0"/>
            <a:ext cx="4506092" cy="3071786"/>
          </a:xfrm>
          <a:prstGeom prst="rect">
            <a:avLst/>
          </a:prstGeom>
          <a:noFill/>
        </p:spPr>
      </p:pic>
      <p:pic>
        <p:nvPicPr>
          <p:cNvPr id="16398" name="Picture 14" descr="http://cs10244.vk.me/u107648762/142780586/x_4b03cc93.jpg"/>
          <p:cNvPicPr>
            <a:picLocks noChangeAspect="1" noChangeArrowheads="1"/>
          </p:cNvPicPr>
          <p:nvPr/>
        </p:nvPicPr>
        <p:blipFill>
          <a:blip r:embed="rId7"/>
          <a:srcRect l="7500" t="7500" r="7499" b="7499"/>
          <a:stretch>
            <a:fillRect/>
          </a:stretch>
        </p:blipFill>
        <p:spPr bwMode="auto">
          <a:xfrm>
            <a:off x="3214678" y="1785926"/>
            <a:ext cx="2355289" cy="228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files.balancer.ru/forums/attaches/2013/09/23-3249982-002.jpg"/>
          <p:cNvPicPr>
            <a:picLocks noChangeAspect="1" noChangeArrowheads="1"/>
          </p:cNvPicPr>
          <p:nvPr/>
        </p:nvPicPr>
        <p:blipFill>
          <a:blip r:embed="rId2" cstate="print"/>
          <a:srcRect t="5840"/>
          <a:stretch>
            <a:fillRect/>
          </a:stretch>
        </p:blipFill>
        <p:spPr bwMode="auto">
          <a:xfrm>
            <a:off x="0" y="2786058"/>
            <a:ext cx="9144000" cy="3455593"/>
          </a:xfrm>
          <a:prstGeom prst="rect">
            <a:avLst/>
          </a:prstGeom>
          <a:noFill/>
        </p:spPr>
      </p:pic>
      <p:pic>
        <p:nvPicPr>
          <p:cNvPr id="4" name="Picture 14" descr="http://img-fotki.yandex.ru/get/4523/81232841.15/0_772d8_78bce2b8_orig"/>
          <p:cNvPicPr>
            <a:picLocks noChangeAspect="1" noChangeArrowheads="1"/>
          </p:cNvPicPr>
          <p:nvPr/>
        </p:nvPicPr>
        <p:blipFill>
          <a:blip r:embed="rId3" cstate="print"/>
          <a:srcRect l="1539" t="8777" r="3846" b="13349"/>
          <a:stretch>
            <a:fillRect/>
          </a:stretch>
        </p:blipFill>
        <p:spPr bwMode="auto">
          <a:xfrm>
            <a:off x="0" y="5500702"/>
            <a:ext cx="9144000" cy="1357298"/>
          </a:xfrm>
          <a:prstGeom prst="rect">
            <a:avLst/>
          </a:prstGeom>
          <a:noFill/>
        </p:spPr>
      </p:pic>
      <p:pic>
        <p:nvPicPr>
          <p:cNvPr id="18434" name="Picture 2" descr="http://thekievtimes.ua/wp-content/uploads/2013/07/008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191108" cy="2770755"/>
          </a:xfrm>
          <a:prstGeom prst="rect">
            <a:avLst/>
          </a:prstGeom>
          <a:noFill/>
        </p:spPr>
      </p:pic>
      <p:pic>
        <p:nvPicPr>
          <p:cNvPr id="18438" name="Picture 6" descr="http://cs618617.vk.me/v618617403/18938/psHRuu1XnxE.jpg"/>
          <p:cNvPicPr>
            <a:picLocks noChangeAspect="1" noChangeArrowheads="1"/>
          </p:cNvPicPr>
          <p:nvPr/>
        </p:nvPicPr>
        <p:blipFill>
          <a:blip r:embed="rId5"/>
          <a:srcRect l="5068" t="22277" r="16385"/>
          <a:stretch>
            <a:fillRect/>
          </a:stretch>
        </p:blipFill>
        <p:spPr bwMode="auto">
          <a:xfrm>
            <a:off x="4929190" y="1"/>
            <a:ext cx="4214810" cy="2786058"/>
          </a:xfrm>
          <a:prstGeom prst="rect">
            <a:avLst/>
          </a:prstGeom>
          <a:noFill/>
        </p:spPr>
      </p:pic>
      <p:pic>
        <p:nvPicPr>
          <p:cNvPr id="18440" name="Picture 8" descr="http://files.voenpro.ru/products/shevron-chernomorskogo-flota-5.1000x8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1428736"/>
            <a:ext cx="2500330" cy="2500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molgazeta.ru/uploads/posts/2015-02/1424187884_pogranich.jpg"/>
          <p:cNvPicPr>
            <a:picLocks noChangeAspect="1" noChangeArrowheads="1"/>
          </p:cNvPicPr>
          <p:nvPr/>
        </p:nvPicPr>
        <p:blipFill>
          <a:blip r:embed="rId2"/>
          <a:srcRect r="26896"/>
          <a:stretch>
            <a:fillRect/>
          </a:stretch>
        </p:blipFill>
        <p:spPr bwMode="auto">
          <a:xfrm>
            <a:off x="500034" y="1428736"/>
            <a:ext cx="4500594" cy="4104284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  <p:pic>
        <p:nvPicPr>
          <p:cNvPr id="4" name="Picture 14" descr="http://img-fotki.yandex.ru/get/4523/81232841.15/0_772d8_78bce2b8_orig"/>
          <p:cNvPicPr>
            <a:picLocks noChangeAspect="1" noChangeArrowheads="1"/>
          </p:cNvPicPr>
          <p:nvPr/>
        </p:nvPicPr>
        <p:blipFill>
          <a:blip r:embed="rId3" cstate="print"/>
          <a:srcRect l="1539" t="8777" r="3846" b="13349"/>
          <a:stretch>
            <a:fillRect/>
          </a:stretch>
        </p:blipFill>
        <p:spPr bwMode="auto">
          <a:xfrm>
            <a:off x="0" y="5500702"/>
            <a:ext cx="9144000" cy="135729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«Пограничники и нарушители»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http://www.berlin-1945.com/wp-content/uploads/2011/06/35671.jpg"/>
          <p:cNvPicPr>
            <a:picLocks noChangeAspect="1" noChangeArrowheads="1"/>
          </p:cNvPicPr>
          <p:nvPr/>
        </p:nvPicPr>
        <p:blipFill>
          <a:blip r:embed="rId4"/>
          <a:srcRect b="3679"/>
          <a:stretch>
            <a:fillRect/>
          </a:stretch>
        </p:blipFill>
        <p:spPr bwMode="auto">
          <a:xfrm>
            <a:off x="4214810" y="1714488"/>
            <a:ext cx="4676285" cy="321471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https://im0-tub-ru.yandex.net/i?id=b82d23869368a5ad782e9a34640f412b&amp;n=33&amp;h=215&amp;w=2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4857760"/>
            <a:ext cx="1285884" cy="1285884"/>
          </a:xfrm>
          <a:prstGeom prst="rect">
            <a:avLst/>
          </a:prstGeom>
          <a:noFill/>
        </p:spPr>
      </p:pic>
      <p:pic>
        <p:nvPicPr>
          <p:cNvPr id="4" name="Picture 14" descr="http://img-fotki.yandex.ru/get/4523/81232841.15/0_772d8_78bce2b8_orig"/>
          <p:cNvPicPr>
            <a:picLocks noChangeAspect="1" noChangeArrowheads="1"/>
          </p:cNvPicPr>
          <p:nvPr/>
        </p:nvPicPr>
        <p:blipFill>
          <a:blip r:embed="rId3" cstate="print"/>
          <a:srcRect l="1539" t="8777" r="3846" b="13349"/>
          <a:stretch>
            <a:fillRect/>
          </a:stretch>
        </p:blipFill>
        <p:spPr bwMode="auto">
          <a:xfrm>
            <a:off x="0" y="5500702"/>
            <a:ext cx="9144000" cy="135729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«Закончи предложения»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286280" cy="4525963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Почётное дело – защитником быть,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лучше всего на границе…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Охраняет наше море,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славный, доблестный ….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моряк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 всякой воде у российской земли,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Военную службу несут …..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корабли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От красоты истребителей,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Дух захватило у ….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зрителе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й);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Есть у машины крылатой пехоты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Пушки, ракеты и пулемёты.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Грозный противник бьёт по броне -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Всё на ученьях как ….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войне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И разведчик пополз, будто краб,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И проник в неприятельский ….(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штаб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786446" y="1428737"/>
            <a:ext cx="3214710" cy="4000527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Десантники в минуты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Спускаются с …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небес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 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Когда я стану старше,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Окрепну, подрасту,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Стоять я буду так же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 боевом  …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Мой папа – военный,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Он в армии ….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служит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Чудесный праздник в феврале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Страна моя встречает.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Она защитников своих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Сердечно  …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поздравляет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!);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http://s0alex.ru/img25/ab17-680.jpg"/>
          <p:cNvPicPr>
            <a:picLocks noChangeAspect="1" noChangeArrowheads="1"/>
          </p:cNvPicPr>
          <p:nvPr/>
        </p:nvPicPr>
        <p:blipFill>
          <a:blip r:embed="rId4"/>
          <a:srcRect l="18750" r="19642"/>
          <a:stretch>
            <a:fillRect/>
          </a:stretch>
        </p:blipFill>
        <p:spPr bwMode="auto">
          <a:xfrm>
            <a:off x="4143372" y="1643050"/>
            <a:ext cx="1643074" cy="13716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82" name="Picture 10" descr="http://f.mypage.ru/69bd6a79f74db6bd301d984ce3a8df64_b1fece0256b509eaeadf631cc3558a25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46553" y="2357430"/>
            <a:ext cx="797447" cy="714380"/>
          </a:xfrm>
          <a:prstGeom prst="rect">
            <a:avLst/>
          </a:prstGeom>
          <a:noFill/>
        </p:spPr>
      </p:pic>
      <p:pic>
        <p:nvPicPr>
          <p:cNvPr id="3084" name="Picture 12" descr="http://smileys.smileycentral.com/cat/14_1_3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3286124"/>
            <a:ext cx="1948436" cy="928694"/>
          </a:xfrm>
          <a:prstGeom prst="rect">
            <a:avLst/>
          </a:prstGeom>
          <a:noFill/>
        </p:spPr>
      </p:pic>
      <p:pic>
        <p:nvPicPr>
          <p:cNvPr id="3086" name="Picture 14" descr="https://im1-tub-ru.yandex.net/i?id=0bfe8077112cd8c7fd8d0e8ab9806110&amp;n=33&amp;h=215&amp;w=3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4500570"/>
            <a:ext cx="1466729" cy="976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img-fotki.yandex.ru/get/4523/81232841.15/0_772d8_78bce2b8_orig"/>
          <p:cNvPicPr>
            <a:picLocks noChangeAspect="1" noChangeArrowheads="1"/>
          </p:cNvPicPr>
          <p:nvPr/>
        </p:nvPicPr>
        <p:blipFill>
          <a:blip r:embed="rId2" cstate="print"/>
          <a:srcRect l="1539" t="8777" r="3846" b="13349"/>
          <a:stretch>
            <a:fillRect/>
          </a:stretch>
        </p:blipFill>
        <p:spPr bwMode="auto">
          <a:xfrm>
            <a:off x="0" y="5500702"/>
            <a:ext cx="9144000" cy="135729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Кроссворд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«Назови военную профессию»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90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592" y="1500173"/>
          <a:ext cx="8090956" cy="4000528"/>
        </p:xfrm>
        <a:graphic>
          <a:graphicData uri="http://schemas.openxmlformats.org/drawingml/2006/table">
            <a:tbl>
              <a:tblPr/>
              <a:tblGrid>
                <a:gridCol w="615262"/>
                <a:gridCol w="615262"/>
                <a:gridCol w="562336"/>
                <a:gridCol w="538517"/>
                <a:gridCol w="554399"/>
                <a:gridCol w="705168"/>
                <a:gridCol w="562336"/>
                <a:gridCol w="562336"/>
                <a:gridCol w="562336"/>
                <a:gridCol w="563660"/>
                <a:gridCol w="562336"/>
                <a:gridCol w="562336"/>
                <a:gridCol w="562336"/>
                <a:gridCol w="562336"/>
              </a:tblGrid>
              <a:tr h="571504"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cs328.vk.me/v328067/3/W8je26R9Vr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71612"/>
            <a:ext cx="3929090" cy="3929090"/>
          </a:xfrm>
          <a:prstGeom prst="rect">
            <a:avLst/>
          </a:prstGeom>
          <a:noFill/>
        </p:spPr>
      </p:pic>
      <p:pic>
        <p:nvPicPr>
          <p:cNvPr id="8" name="Picture 14" descr="http://img-fotki.yandex.ru/get/4523/81232841.15/0_772d8_78bce2b8_orig"/>
          <p:cNvPicPr>
            <a:picLocks noChangeAspect="1" noChangeArrowheads="1"/>
          </p:cNvPicPr>
          <p:nvPr/>
        </p:nvPicPr>
        <p:blipFill>
          <a:blip r:embed="rId3" cstate="print"/>
          <a:srcRect l="1539" t="8777" r="3846" b="13349"/>
          <a:stretch>
            <a:fillRect/>
          </a:stretch>
        </p:blipFill>
        <p:spPr bwMode="auto">
          <a:xfrm>
            <a:off x="0" y="5500702"/>
            <a:ext cx="9144000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139</Words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Российская армия</vt:lpstr>
      <vt:lpstr>Слайд 2</vt:lpstr>
      <vt:lpstr>Слайд 3</vt:lpstr>
      <vt:lpstr>Слайд 4</vt:lpstr>
      <vt:lpstr>Слайд 5</vt:lpstr>
      <vt:lpstr>Игра  «Пограничники и нарушители»</vt:lpstr>
      <vt:lpstr>Игра  «Закончи предложения»</vt:lpstr>
      <vt:lpstr>Кроссворд  «Назови военную профессию»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61</cp:revision>
  <dcterms:created xsi:type="dcterms:W3CDTF">2016-01-31T20:44:59Z</dcterms:created>
  <dcterms:modified xsi:type="dcterms:W3CDTF">2016-02-17T00:21:00Z</dcterms:modified>
</cp:coreProperties>
</file>