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6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34D1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0C3FF78-DB0B-4BD3-817D-66E1D979B8F7}" type="datetimeFigureOut">
              <a:rPr lang="ru-RU" smtClean="0"/>
              <a:pPr/>
              <a:t>11.02.2016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3D94AF7-6329-45BB-8B4B-F7C99F95AD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886728" cy="3500462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rgbClr val="0000FF"/>
                </a:solidFill>
              </a:rPr>
              <a:t>    </a:t>
            </a:r>
            <a:r>
              <a:rPr lang="ru-RU" sz="5300" dirty="0" smtClean="0">
                <a:solidFill>
                  <a:srgbClr val="0000FF"/>
                </a:solidFill>
              </a:rPr>
              <a:t>Умножение  </a:t>
            </a:r>
            <a:r>
              <a:rPr lang="ru-RU" sz="5300" dirty="0" smtClean="0">
                <a:solidFill>
                  <a:srgbClr val="0000FF"/>
                </a:solidFill>
              </a:rPr>
              <a:t>и  </a:t>
            </a:r>
            <a:r>
              <a:rPr lang="ru-RU" sz="5300" dirty="0" smtClean="0">
                <a:solidFill>
                  <a:srgbClr val="0000FF"/>
                </a:solidFill>
              </a:rPr>
              <a:t>деление </a:t>
            </a:r>
            <a:r>
              <a:rPr lang="ru-RU" sz="5300" dirty="0" smtClean="0">
                <a:solidFill>
                  <a:srgbClr val="0000FF"/>
                </a:solidFill>
              </a:rPr>
              <a:t/>
            </a:r>
            <a:br>
              <a:rPr lang="ru-RU" sz="5300" dirty="0" smtClean="0">
                <a:solidFill>
                  <a:srgbClr val="0000FF"/>
                </a:solidFill>
              </a:rPr>
            </a:br>
            <a:r>
              <a:rPr lang="ru-RU" sz="5300" dirty="0" smtClean="0">
                <a:solidFill>
                  <a:srgbClr val="0000FF"/>
                </a:solidFill>
              </a:rPr>
              <a:t>   десятичных дробей</a:t>
            </a:r>
            <a:br>
              <a:rPr lang="ru-RU" sz="5300" dirty="0" smtClean="0">
                <a:solidFill>
                  <a:srgbClr val="0000FF"/>
                </a:solidFill>
              </a:rPr>
            </a:br>
            <a:r>
              <a:rPr lang="ru-RU" sz="5300" dirty="0" smtClean="0">
                <a:solidFill>
                  <a:srgbClr val="0000FF"/>
                </a:solidFill>
              </a:rPr>
              <a:t>         на 10, 100, 1000</a:t>
            </a:r>
            <a:endParaRPr lang="ru-RU" sz="53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3042" y="285728"/>
            <a:ext cx="66437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МОУ Лесная СОШ</a:t>
            </a:r>
          </a:p>
          <a:p>
            <a:pPr algn="ctr"/>
            <a:r>
              <a:rPr lang="ru-RU" sz="2800" b="1" dirty="0" smtClean="0"/>
              <a:t>Лесной район Тверская область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488" y="4786322"/>
            <a:ext cx="59293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Автор: учитель коррекционных классов</a:t>
            </a:r>
          </a:p>
          <a:p>
            <a:r>
              <a:rPr lang="ru-RU" sz="2400" b="1" dirty="0" smtClean="0"/>
              <a:t> </a:t>
            </a:r>
            <a:r>
              <a:rPr lang="ru-RU" sz="2400" b="1" dirty="0" smtClean="0"/>
              <a:t>               Дудонова Н.Н.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809628">
            <a:off x="-1383476" y="2426749"/>
            <a:ext cx="1111158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Это интересно!</a:t>
            </a:r>
            <a:endParaRPr lang="ru-RU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2" y="428603"/>
          <a:ext cx="8286812" cy="5643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1703"/>
                <a:gridCol w="2071703"/>
                <a:gridCol w="2071703"/>
                <a:gridCol w="2071703"/>
              </a:tblGrid>
              <a:tr h="18812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 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8120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812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Равнобедренный треугольник 9"/>
          <p:cNvSpPr/>
          <p:nvPr/>
        </p:nvSpPr>
        <p:spPr>
          <a:xfrm>
            <a:off x="2857488" y="785794"/>
            <a:ext cx="1571636" cy="1071570"/>
          </a:xfrm>
          <a:prstGeom prst="triangl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143240" y="4786322"/>
            <a:ext cx="785818" cy="571504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929454" y="2857496"/>
            <a:ext cx="1643074" cy="500066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7000892" y="642918"/>
            <a:ext cx="1571636" cy="107157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286116" y="2786058"/>
            <a:ext cx="857256" cy="8572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072330" y="4286256"/>
            <a:ext cx="1428760" cy="1643074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286380" y="1142984"/>
            <a:ext cx="714380" cy="71438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286380" y="1142984"/>
            <a:ext cx="714380" cy="7858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072066" y="4714884"/>
            <a:ext cx="135732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14348" y="2714620"/>
            <a:ext cx="1571636" cy="8572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071538" y="857232"/>
            <a:ext cx="857256" cy="92869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429256" y="2714620"/>
            <a:ext cx="642942" cy="71438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214414" y="4929198"/>
            <a:ext cx="428628" cy="50006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</a:t>
            </a:r>
            <a:r>
              <a:rPr lang="ru-RU" sz="6700" dirty="0" smtClean="0"/>
              <a:t>Проверяем себя!</a:t>
            </a:r>
            <a:br>
              <a:rPr lang="ru-RU" sz="67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4</a:t>
            </a:r>
          </a:p>
          <a:p>
            <a:pPr>
              <a:buNone/>
            </a:pPr>
            <a:r>
              <a:rPr lang="ru-RU" dirty="0" smtClean="0"/>
              <a:t>                3</a:t>
            </a:r>
          </a:p>
          <a:p>
            <a:pPr>
              <a:buNone/>
            </a:pPr>
            <a:r>
              <a:rPr lang="ru-RU" dirty="0" smtClean="0"/>
              <a:t>                               4</a:t>
            </a:r>
          </a:p>
          <a:p>
            <a:pPr>
              <a:buNone/>
            </a:pPr>
            <a:r>
              <a:rPr lang="ru-RU" dirty="0" smtClean="0"/>
              <a:t>                                               2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2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1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/>
              <a:t> путешествие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5" y="500040"/>
          <a:ext cx="8072464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7536"/>
                <a:gridCol w="1968901"/>
                <a:gridCol w="1968901"/>
                <a:gridCol w="1787126"/>
              </a:tblGrid>
              <a:tr h="1128721">
                <a:tc>
                  <a:txBody>
                    <a:bodyPr/>
                    <a:lstStyle/>
                    <a:p>
                      <a:pPr algn="ctr"/>
                      <a:endParaRPr lang="ru-RU" sz="3200" b="1" dirty="0" smtClean="0"/>
                    </a:p>
                    <a:p>
                      <a:pPr algn="ctr"/>
                      <a:r>
                        <a:rPr lang="ru-RU" sz="3200" b="1" dirty="0" smtClean="0"/>
                        <a:t>0,3 ∙ 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0,3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0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п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1128721">
                <a:tc>
                  <a:txBody>
                    <a:bodyPr/>
                    <a:lstStyle/>
                    <a:p>
                      <a:pPr algn="ctr"/>
                      <a:endParaRPr lang="ru-RU" sz="3200" b="1" dirty="0" smtClean="0"/>
                    </a:p>
                    <a:p>
                      <a:pPr algn="ctr"/>
                      <a:r>
                        <a:rPr lang="ru-RU" sz="3200" b="1" dirty="0" smtClean="0"/>
                        <a:t>0,75 ∙ 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0,75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75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1128721">
                <a:tc>
                  <a:txBody>
                    <a:bodyPr/>
                    <a:lstStyle/>
                    <a:p>
                      <a:pPr algn="ctr"/>
                      <a:endParaRPr lang="ru-RU" sz="3200" b="1" dirty="0" smtClean="0"/>
                    </a:p>
                    <a:p>
                      <a:pPr algn="ctr"/>
                      <a:r>
                        <a:rPr lang="ru-RU" sz="3200" b="1" dirty="0" smtClean="0"/>
                        <a:t>2 ∙ 10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200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20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д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1128721">
                <a:tc>
                  <a:txBody>
                    <a:bodyPr/>
                    <a:lstStyle/>
                    <a:p>
                      <a:pPr algn="ctr"/>
                      <a:endParaRPr lang="ru-RU" sz="3200" b="1" dirty="0" smtClean="0"/>
                    </a:p>
                    <a:p>
                      <a:pPr algn="ctr"/>
                      <a:r>
                        <a:rPr lang="ru-RU" sz="3200" b="1" dirty="0" smtClean="0"/>
                        <a:t>0,5 ∙ 100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50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500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0,5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1128721">
                <a:tc>
                  <a:txBody>
                    <a:bodyPr/>
                    <a:lstStyle/>
                    <a:p>
                      <a:pPr algn="ctr"/>
                      <a:endParaRPr lang="ru-RU" sz="3200" b="1" dirty="0" smtClean="0"/>
                    </a:p>
                    <a:p>
                      <a:pPr algn="ctr"/>
                      <a:r>
                        <a:rPr lang="ru-RU" sz="3200" b="1" dirty="0" smtClean="0"/>
                        <a:t>2,6 ÷ 10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26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ф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0,26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0,026</a:t>
                      </a: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972452" cy="197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>
                <a:solidFill>
                  <a:srgbClr val="002060"/>
                </a:solidFill>
              </a:rPr>
              <a:t>          </a:t>
            </a:r>
            <a:r>
              <a:rPr lang="ru-RU" sz="9600" dirty="0" smtClean="0">
                <a:solidFill>
                  <a:srgbClr val="0000FF"/>
                </a:solidFill>
              </a:rPr>
              <a:t>Молога</a:t>
            </a:r>
            <a:endParaRPr lang="ru-RU" sz="9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Узнаем длину реки Молога,  </a:t>
            </a:r>
            <a:br>
              <a:rPr lang="ru-RU" dirty="0" smtClean="0"/>
            </a:br>
            <a:r>
              <a:rPr lang="ru-RU" dirty="0" smtClean="0"/>
              <a:t>        протекающей в пределах нашего </a:t>
            </a:r>
            <a:br>
              <a:rPr lang="ru-RU" dirty="0" smtClean="0"/>
            </a:br>
            <a:r>
              <a:rPr lang="ru-RU" dirty="0" smtClean="0"/>
              <a:t>        района.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r>
              <a:rPr lang="ru-RU" sz="6600" dirty="0"/>
              <a:t> </a:t>
            </a:r>
            <a:r>
              <a:rPr lang="ru-RU" sz="6600" dirty="0" smtClean="0"/>
              <a:t>        </a:t>
            </a:r>
          </a:p>
          <a:p>
            <a:pPr algn="ctr">
              <a:buNone/>
            </a:pPr>
            <a:r>
              <a:rPr lang="ru-RU" sz="6600" dirty="0" smtClean="0"/>
              <a:t> Х ÷ 10 = 7,4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Найти длину всей реки Молога, </a:t>
            </a:r>
            <a:br>
              <a:rPr lang="ru-RU" dirty="0" smtClean="0"/>
            </a:br>
            <a:r>
              <a:rPr lang="ru-RU" dirty="0" smtClean="0"/>
              <a:t>        исток реки находится в болоте </a:t>
            </a:r>
            <a:br>
              <a:rPr lang="ru-RU" dirty="0" smtClean="0"/>
            </a:br>
            <a:r>
              <a:rPr lang="ru-RU" dirty="0" smtClean="0"/>
              <a:t>        западней деревни Ключевая </a:t>
            </a:r>
            <a:br>
              <a:rPr lang="ru-RU" dirty="0" smtClean="0"/>
            </a:br>
            <a:r>
              <a:rPr lang="ru-RU" dirty="0" smtClean="0"/>
              <a:t>        </a:t>
            </a:r>
            <a:r>
              <a:rPr lang="ru-RU" dirty="0" err="1" smtClean="0"/>
              <a:t>Бежецкого</a:t>
            </a:r>
            <a:r>
              <a:rPr lang="ru-RU" dirty="0" smtClean="0"/>
              <a:t> района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286124"/>
            <a:ext cx="8329642" cy="284003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Условие задачи: длина всей реки больше </a:t>
            </a:r>
          </a:p>
          <a:p>
            <a:pPr>
              <a:buNone/>
            </a:pPr>
            <a:r>
              <a:rPr lang="ru-RU" dirty="0" smtClean="0"/>
              <a:t>          длины реки протекающей в нашем </a:t>
            </a:r>
          </a:p>
          <a:p>
            <a:pPr>
              <a:buNone/>
            </a:pPr>
            <a:r>
              <a:rPr lang="ru-RU" dirty="0" smtClean="0"/>
              <a:t>          районе в 6 раз.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2428860" y="142852"/>
            <a:ext cx="6715140" cy="6500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390</TotalTime>
  <Words>128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    Умножение  и  деление     десятичных дробей          на 10, 100, 1000</vt:lpstr>
      <vt:lpstr>Слайд 2</vt:lpstr>
      <vt:lpstr>                Проверяем себя!  </vt:lpstr>
      <vt:lpstr>Слайд 4</vt:lpstr>
      <vt:lpstr>Слайд 5</vt:lpstr>
      <vt:lpstr>Слайд 6</vt:lpstr>
      <vt:lpstr>             Узнаем длину реки Молога,           протекающей в пределах нашего          района.</vt:lpstr>
      <vt:lpstr>        Найти длину всей реки Молога,          исток реки находится в болоте          западней деревни Ключевая          Бежецкого района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Умножение и деление десятичных дробей на 10, 100, 1000</dc:title>
  <dc:creator>школа</dc:creator>
  <cp:lastModifiedBy>надежда иванова</cp:lastModifiedBy>
  <cp:revision>30</cp:revision>
  <dcterms:created xsi:type="dcterms:W3CDTF">2012-11-19T06:08:20Z</dcterms:created>
  <dcterms:modified xsi:type="dcterms:W3CDTF">2016-02-11T09:46:27Z</dcterms:modified>
</cp:coreProperties>
</file>