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7BC8-7BC3-4AF7-9EED-6EC64DF2519D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DE13-D7A0-401E-8655-C7BC329CB1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Урок физической </a:t>
            </a:r>
            <a:r>
              <a:rPr lang="ru-RU" b="1" dirty="0" smtClean="0">
                <a:solidFill>
                  <a:srgbClr val="002060"/>
                </a:solidFill>
              </a:rPr>
              <a:t>культуры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Раздел: </a:t>
            </a:r>
            <a:r>
              <a:rPr lang="ru-RU" dirty="0" smtClean="0">
                <a:solidFill>
                  <a:srgbClr val="002060"/>
                </a:solidFill>
              </a:rPr>
              <a:t>гимнастика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</a:rPr>
              <a:t>С </a:t>
            </a:r>
            <a:r>
              <a:rPr lang="ru-RU" sz="4000" b="1" dirty="0">
                <a:solidFill>
                  <a:srgbClr val="C00000"/>
                </a:solidFill>
              </a:rPr>
              <a:t>физкультурою дружи,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спинку </a:t>
            </a:r>
            <a:r>
              <a:rPr lang="ru-RU" sz="4000" b="1" dirty="0">
                <a:solidFill>
                  <a:srgbClr val="C00000"/>
                </a:solidFill>
              </a:rPr>
              <a:t>ровненько держи! 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114300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Муниципальное бюджетное образовательное учреждение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«Школа № 58» г. о. Самара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Бударова Татьяна Владимировна,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учитель физической культуры.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Арина\Pictures\thBIUF43X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714620"/>
            <a:ext cx="1885950" cy="27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270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en-US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«Лучики обтираются»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И.п.- ст. ноги врозь,  скакалка на плечах.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1-2  правая рука выпрямляется за головой, левая сгибается;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3-4– тоже влево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начинаем с другой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4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285752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5841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№3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643050"/>
            <a:ext cx="511175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«Лучики закружились»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 - ст. ноги врозь, скакалка перед грудью хватом сверху, руки прямые.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Вращение руками перед собой, как «руль».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4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ocuments\Фото школьники\SDC154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643314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655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№4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785926"/>
            <a:ext cx="5111750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«Лучики на ветерке»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И.п.- широкая стойка ноги врозь, скакалка хватом сверху прямые руки вниз.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 – мах руками вправо,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 – тоже влево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4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19288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ocuments\Фото школьники\SDC154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655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№5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214422"/>
            <a:ext cx="5111750" cy="52864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«Лучики падают на землю»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  – широкая стойка ноги врозь,  скакалка хватом сверху, руки вверх.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наклон к правой ноге, как бы завязать скакалкой ногу.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– и.п.  3-4 – тоже к левой ноге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3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ocuments\Фото школьники\SDC153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857628"/>
            <a:ext cx="1928826" cy="260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6556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№6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57298"/>
            <a:ext cx="5111750" cy="476886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Лучики прячутся»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  – о.с., скакалка внизу за спиной в прямых руках.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1-Присед, руки как бы       завязывают скакалку на поясе.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2-И. 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4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ocuments\Фото школьники\SDC154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5127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№7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«Солнечные зайчики».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Прыжки на двух ногах через скакалку,                                         лежащую на полу, стоя правым, левым боком.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Татьяна\Documents\Фото школьники\SDC153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ocuments\Фото школьники\SDC153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357562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043890" cy="10001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подвижная игра «Ковбои»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86116" y="1071546"/>
            <a:ext cx="5572164" cy="505461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Команда «Кнопка» играет роль «Ковбоев», другая команда в роли «Лошадок».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«Лошадки» запряжены скакалками.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 музыку дети двигаются бегом по залу.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 громкую музыку  - бегут быстро,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под тихую музыку  –  бегут медленно,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музыка не грает – поменяться  ролями.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Арина\скачанные файл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35758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упражнения с </a:t>
            </a:r>
            <a:r>
              <a:rPr lang="ru-RU" b="1" dirty="0" err="1" smtClean="0">
                <a:solidFill>
                  <a:srgbClr val="C00000"/>
                </a:solidFill>
              </a:rPr>
              <a:t>фитболом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Татьяна\Documents\мяч\SDC15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3714776" cy="2786082"/>
          </a:xfrm>
          <a:prstGeom prst="rect">
            <a:avLst/>
          </a:prstGeom>
          <a:noFill/>
        </p:spPr>
      </p:pic>
      <p:pic>
        <p:nvPicPr>
          <p:cNvPr id="3076" name="Picture 4" descr="C:\Users\Татьяна\Documents\мяч\SDC15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3714776" cy="2786082"/>
          </a:xfrm>
          <a:prstGeom prst="rect">
            <a:avLst/>
          </a:prstGeom>
          <a:noFill/>
        </p:spPr>
      </p:pic>
      <p:pic>
        <p:nvPicPr>
          <p:cNvPr id="3077" name="Picture 5" descr="C:\Users\Татьяна\Documents\мяч\SDC15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736"/>
            <a:ext cx="337544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тьяна\Documents\мяч\SDC15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768354" cy="5024473"/>
          </a:xfrm>
          <a:prstGeom prst="rect">
            <a:avLst/>
          </a:prstGeom>
          <a:noFill/>
        </p:spPr>
      </p:pic>
      <p:pic>
        <p:nvPicPr>
          <p:cNvPr id="4099" name="Picture 3" descr="C:\Users\Татьяна\Documents\мяч\SDC1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упражнения с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фитболом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 descr="C:\Users\Татьяна\Documents\мяч\SDC15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571900" cy="2678925"/>
          </a:xfrm>
          <a:prstGeom prst="rect">
            <a:avLst/>
          </a:prstGeom>
          <a:noFill/>
        </p:spPr>
      </p:pic>
      <p:pic>
        <p:nvPicPr>
          <p:cNvPr id="5123" name="Picture 3" descr="C:\Users\Татьяна\Documents\мяч\SDC1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71546"/>
            <a:ext cx="3571900" cy="2678925"/>
          </a:xfrm>
          <a:prstGeom prst="rect">
            <a:avLst/>
          </a:prstGeom>
          <a:noFill/>
        </p:spPr>
      </p:pic>
      <p:pic>
        <p:nvPicPr>
          <p:cNvPr id="5124" name="Picture 4" descr="C:\Users\Татьяна\Documents\мяч\SDC15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548087" cy="2661066"/>
          </a:xfrm>
          <a:prstGeom prst="rect">
            <a:avLst/>
          </a:prstGeom>
          <a:noFill/>
        </p:spPr>
      </p:pic>
      <p:pic>
        <p:nvPicPr>
          <p:cNvPr id="5125" name="Picture 5" descr="C:\Users\Татьяна\Documents\мяч\SDC15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3" y="4000504"/>
            <a:ext cx="3595681" cy="269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Выбери инвентарь для уроков </a:t>
            </a:r>
            <a:r>
              <a:rPr lang="ru-RU" dirty="0" smtClean="0">
                <a:solidFill>
                  <a:srgbClr val="002060"/>
                </a:solidFill>
              </a:rPr>
              <a:t>гимнастики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Арина\Pictures\thDBD5PVB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857364"/>
            <a:ext cx="2199024" cy="1986452"/>
          </a:xfrm>
          <a:prstGeom prst="rect">
            <a:avLst/>
          </a:prstGeom>
          <a:noFill/>
        </p:spPr>
      </p:pic>
      <p:pic>
        <p:nvPicPr>
          <p:cNvPr id="2051" name="Picture 3" descr="C:\Users\Арина\Pictures\thP4RFT21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857364"/>
            <a:ext cx="3183866" cy="2090739"/>
          </a:xfrm>
          <a:prstGeom prst="rect">
            <a:avLst/>
          </a:prstGeom>
          <a:noFill/>
        </p:spPr>
      </p:pic>
      <p:pic>
        <p:nvPicPr>
          <p:cNvPr id="2052" name="Picture 4" descr="C:\Users\Арина\Pictures\thGNVAVUY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1928826" cy="1928826"/>
          </a:xfrm>
          <a:prstGeom prst="rect">
            <a:avLst/>
          </a:prstGeom>
          <a:noFill/>
        </p:spPr>
      </p:pic>
      <p:pic>
        <p:nvPicPr>
          <p:cNvPr id="2053" name="Picture 5" descr="C:\Users\Арина\Pictures\thECWV73M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2857519" cy="2087232"/>
          </a:xfrm>
          <a:prstGeom prst="rect">
            <a:avLst/>
          </a:prstGeom>
          <a:noFill/>
        </p:spPr>
      </p:pic>
      <p:pic>
        <p:nvPicPr>
          <p:cNvPr id="2054" name="Picture 6" descr="C:\Users\Арина\Pictures\th7SORCTN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928802"/>
            <a:ext cx="1885950" cy="1885950"/>
          </a:xfrm>
          <a:prstGeom prst="rect">
            <a:avLst/>
          </a:prstGeom>
          <a:noFill/>
        </p:spPr>
      </p:pic>
      <p:pic>
        <p:nvPicPr>
          <p:cNvPr id="2055" name="Picture 7" descr="C:\Users\Арина\Pictures\thHO0JK8A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429132"/>
            <a:ext cx="2768536" cy="19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УПРАЖНЕНИЯ.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Надулся,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сдулся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мяч  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Летит мяч,                                               Закрутился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как шарик                                            мяч, как волчок                                       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рина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1857388" cy="1857388"/>
          </a:xfrm>
          <a:prstGeom prst="rect">
            <a:avLst/>
          </a:prstGeom>
          <a:noFill/>
        </p:spPr>
      </p:pic>
      <p:pic>
        <p:nvPicPr>
          <p:cNvPr id="1027" name="Picture 3" descr="D:\Арина\images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572008"/>
            <a:ext cx="1928826" cy="1928826"/>
          </a:xfrm>
          <a:prstGeom prst="rect">
            <a:avLst/>
          </a:prstGeom>
          <a:noFill/>
        </p:spPr>
      </p:pic>
      <p:pic>
        <p:nvPicPr>
          <p:cNvPr id="1028" name="Picture 4" descr="D:\Арина\скачанные файлы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643182"/>
            <a:ext cx="2628900" cy="1743075"/>
          </a:xfrm>
          <a:prstGeom prst="rect">
            <a:avLst/>
          </a:prstGeom>
          <a:noFill/>
        </p:spPr>
      </p:pic>
      <p:pic>
        <p:nvPicPr>
          <p:cNvPr id="1029" name="Picture 5" descr="D:\Арина\images (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500438"/>
            <a:ext cx="1790704" cy="1790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ИЗМЕРЬТЕ СВОЙ ПУЛЬС (ЧСС)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ТЕЧЕНИЕ 10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СЕКУНД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ОТВЕТЬ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7929618" cy="535782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?                                         ?   </a:t>
            </a:r>
          </a:p>
          <a:p>
            <a:pPr algn="l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Font typeface="Arial" pitchFamily="34" charset="0"/>
              <a:buChar char="•"/>
            </a:pPr>
            <a:endParaRPr lang="ru-RU" sz="3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Уменьшился или увеличился ваш пульс?</a:t>
            </a:r>
          </a:p>
          <a:p>
            <a:pPr algn="l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Почему?</a:t>
            </a:r>
          </a:p>
          <a:p>
            <a:pPr algn="l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Помогает ли зарядка регулировать </a:t>
            </a:r>
            <a:r>
              <a:rPr lang="ru-RU" sz="3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чсс</a:t>
            </a: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l"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упражнения из этого урока можно включить в комплекс зарядки и в комплекс для сохранения правильной осанки?</a:t>
            </a:r>
          </a:p>
          <a:p>
            <a:pPr algn="l"/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рина\images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39"/>
            <a:ext cx="1714512" cy="1737577"/>
          </a:xfrm>
          <a:prstGeom prst="rect">
            <a:avLst/>
          </a:prstGeom>
          <a:noFill/>
        </p:spPr>
      </p:pic>
      <p:pic>
        <p:nvPicPr>
          <p:cNvPr id="1027" name="Picture 3" descr="D:\Арина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1785950" cy="176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Задачи </a:t>
            </a:r>
            <a:r>
              <a:rPr lang="ru-RU" dirty="0" smtClean="0">
                <a:solidFill>
                  <a:srgbClr val="C00000"/>
                </a:solidFill>
              </a:rPr>
              <a:t>урока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Образовательная:</a:t>
            </a:r>
          </a:p>
          <a:p>
            <a:pPr lvl="1">
              <a:buNone/>
            </a:pPr>
            <a:r>
              <a:rPr lang="ru-RU" b="1" dirty="0"/>
              <a:t> _</a:t>
            </a:r>
            <a:r>
              <a:rPr lang="ru-RU" b="1" dirty="0" smtClean="0"/>
              <a:t>  </a:t>
            </a:r>
            <a:r>
              <a:rPr lang="ru-RU" dirty="0" smtClean="0"/>
              <a:t>Выполнение </a:t>
            </a:r>
            <a:r>
              <a:rPr lang="ru-RU" dirty="0"/>
              <a:t>новых  упражнений с нестандартным и стандартным инвентарём (скакалка, </a:t>
            </a:r>
            <a:r>
              <a:rPr lang="ru-RU" dirty="0" err="1"/>
              <a:t>фитбол</a:t>
            </a:r>
            <a:r>
              <a:rPr lang="ru-RU" dirty="0"/>
              <a:t>).</a:t>
            </a:r>
            <a:endParaRPr lang="ru-RU" sz="2400" dirty="0"/>
          </a:p>
          <a:p>
            <a:pPr lvl="1"/>
            <a:r>
              <a:rPr lang="ru-RU" dirty="0"/>
              <a:t> Совершенствование координационных и кондиционных способностей посредством подвижных игр.</a:t>
            </a:r>
            <a:endParaRPr lang="ru-RU" sz="2400" dirty="0"/>
          </a:p>
          <a:p>
            <a:pPr lvl="1"/>
            <a:r>
              <a:rPr lang="ru-RU" dirty="0"/>
              <a:t> Обучение простейшим способам  контроля влияния физической нагрузки на организм (контроль </a:t>
            </a:r>
            <a:r>
              <a:rPr lang="ru-RU" dirty="0" err="1"/>
              <a:t>чсс</a:t>
            </a:r>
            <a:r>
              <a:rPr lang="ru-RU" dirty="0" smtClean="0"/>
              <a:t>).</a:t>
            </a:r>
            <a:endParaRPr lang="ru-RU" sz="2400" dirty="0" smtClean="0"/>
          </a:p>
          <a:p>
            <a:pPr lvl="1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Оздоровительная </a:t>
            </a:r>
            <a:r>
              <a:rPr lang="ru-RU" b="1" dirty="0">
                <a:solidFill>
                  <a:srgbClr val="002060"/>
                </a:solidFill>
              </a:rPr>
              <a:t>и развивающая:</a:t>
            </a:r>
            <a:endParaRPr lang="ru-RU" sz="2800" dirty="0">
              <a:solidFill>
                <a:srgbClr val="002060"/>
              </a:solidFill>
            </a:endParaRPr>
          </a:p>
          <a:p>
            <a:pPr lvl="1"/>
            <a:r>
              <a:rPr lang="ru-RU" dirty="0"/>
              <a:t>Выполнение упражнений на развитие ловкости, координации движений.</a:t>
            </a:r>
            <a:endParaRPr lang="ru-RU" sz="2400" dirty="0"/>
          </a:p>
          <a:p>
            <a:pPr lvl="1"/>
            <a:r>
              <a:rPr lang="ru-RU" dirty="0"/>
              <a:t>Выполнение упражнений на улучшение правильной осанки. </a:t>
            </a:r>
            <a:endParaRPr lang="ru-RU" sz="2400" dirty="0"/>
          </a:p>
          <a:p>
            <a:pPr lvl="1"/>
            <a:r>
              <a:rPr lang="ru-RU" dirty="0"/>
              <a:t>Выполнение упражнений на развитие скоростно-силовых качеств.</a:t>
            </a:r>
            <a:endParaRPr lang="ru-RU" sz="2400" dirty="0"/>
          </a:p>
          <a:p>
            <a:pPr lvl="1"/>
            <a:r>
              <a:rPr lang="ru-RU" dirty="0"/>
              <a:t>Развитие интереса к самостоятельным занятиям физическими упражнениями и подвижными  играми.</a:t>
            </a:r>
            <a:endParaRPr lang="ru-RU" sz="2400" dirty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Воспитательная</a:t>
            </a:r>
            <a:r>
              <a:rPr lang="ru-RU" b="1" dirty="0">
                <a:solidFill>
                  <a:srgbClr val="002060"/>
                </a:solidFill>
              </a:rPr>
              <a:t>: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  <a:p>
            <a:pPr lvl="1"/>
            <a:r>
              <a:rPr lang="ru-RU" dirty="0"/>
              <a:t>Формирование опыта самостоятельной деятельности.</a:t>
            </a:r>
            <a:endParaRPr lang="ru-RU" sz="2400" dirty="0"/>
          </a:p>
          <a:p>
            <a:pPr lvl="1"/>
            <a:r>
              <a:rPr lang="ru-RU" dirty="0"/>
              <a:t>Формирование коммуникативных  навыков в процессе групповой работы.</a:t>
            </a:r>
            <a:endParaRPr lang="ru-RU" sz="2400" dirty="0"/>
          </a:p>
          <a:p>
            <a:pPr lvl="1"/>
            <a:r>
              <a:rPr lang="ru-RU" dirty="0"/>
              <a:t>Пропаганда здорового образа жизни.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 ситуация на </a:t>
            </a:r>
            <a:r>
              <a:rPr lang="ru-RU" dirty="0" smtClean="0">
                <a:solidFill>
                  <a:srgbClr val="002060"/>
                </a:solidFill>
              </a:rPr>
              <a:t>уроке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 уроке физкультуры Миша и Вова бежали в колонне друг за другом, но вдруг Вова упал, он бежал сзади, а потом следом упал и Миша.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Вопрос: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</a:t>
            </a:r>
            <a:r>
              <a:rPr lang="ru-RU" sz="2800" dirty="0" smtClean="0">
                <a:solidFill>
                  <a:srgbClr val="002060"/>
                </a:solidFill>
              </a:rPr>
              <a:t>Почему упали мальчики?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Соблюдали ли ученики технику безопасности? Почему?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Как нужно бегать  во время подвижных игр?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ситуация на </a:t>
            </a:r>
            <a:r>
              <a:rPr lang="ru-RU" dirty="0" smtClean="0">
                <a:solidFill>
                  <a:srgbClr val="002060"/>
                </a:solidFill>
              </a:rPr>
              <a:t>уроке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Выполняя прыжки на скакалке, Света задела Олю своей скакалкой. У Оли остался след на руке.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ВОПРОС: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Почему произошла небольшая травма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у одной из девочек?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Как нужно располагаться в зале,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если работаешь со скакалкой?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6430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ИЗМЕРЬТЕ СВОЙ ПУЛЬС (ЧСС)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10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СЕКУНД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71472" y="2643182"/>
            <a:ext cx="7929618" cy="3429024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15 ударов                  более 15 ударов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рина\images (6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2500330" cy="2533967"/>
          </a:xfrm>
          <a:prstGeom prst="rect">
            <a:avLst/>
          </a:prstGeom>
          <a:noFill/>
        </p:spPr>
      </p:pic>
      <p:pic>
        <p:nvPicPr>
          <p:cNvPr id="1027" name="Picture 3" descr="D:\Арина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2509147" cy="248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 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Разминка в движении .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Учащиеся организованы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в две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:\Методическая разработка\Рисунок 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3419081" cy="314327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928670"/>
          <a:ext cx="5214974" cy="5929330"/>
        </p:xfrm>
        <a:graphic>
          <a:graphicData uri="http://schemas.openxmlformats.org/drawingml/2006/table">
            <a:tbl>
              <a:tblPr/>
              <a:tblGrid>
                <a:gridCol w="5214974"/>
              </a:tblGrid>
              <a:tr h="5929330"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ходьба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на носках, руки  вверх, по прямой нарисованной на полу;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прыжки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двух ногах вправо-влево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руки на 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поясе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через линию, нарисованную на полу;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- перешагивая через </a:t>
                      </a:r>
                      <a:r>
                        <a:rPr lang="ru-RU" sz="16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фитбол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 с высоким подниманием ног  по  нарисованной дорожке,  руки на поясе;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-в широкой стойке ноги врозь, руки в стороны по дорожке;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перешагивая </a:t>
                      </a: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через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фитбол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бег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-средним темпом;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приставными шагами правым, левым боком, руки на поясе,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-бег с остановкой по сигналу;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ходьба с дыхательными упражнениями</a:t>
                      </a:r>
                    </a:p>
                  </a:txBody>
                  <a:tcPr marL="99068" marR="990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Комплекс О.Р.У. со скакалкой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«Солнечные лучики»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(для правильной осанки)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:\Методическая разработка\Рисунок 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0162" y="2872581"/>
            <a:ext cx="65436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5127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№1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00174"/>
            <a:ext cx="4257676" cy="462598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«Лучики делают зарядку»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И.п.- о.с., скакалка в руках внизу, руки хватом сверху на ширине плеч.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1- руки согнуть в локтях к груди,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2- и.п.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:\DCIM\100SSCAM\SDC153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ocuments\Фото школьники\SDC15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00438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723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Урок физической культуры Раздел: гимнастика «С физкультурою дружи,  спинку ровненько держи! » </vt:lpstr>
      <vt:lpstr>Выбери инвентарь для уроков гимнастики</vt:lpstr>
      <vt:lpstr>Задачи урока </vt:lpstr>
      <vt:lpstr>1 ситуация на уроке </vt:lpstr>
      <vt:lpstr>2 ситуация на уроке </vt:lpstr>
      <vt:lpstr>ИЗМЕРЬТЕ СВОЙ ПУЛЬС (ЧСС) В ТЕЧЕНИЕ 10 СЕКУНД</vt:lpstr>
      <vt:lpstr>   Разминка в движении . Учащиеся организованы          в две группы </vt:lpstr>
      <vt:lpstr> Комплекс О.Р.У. со скакалкой «Солнечные лучики» (для правильной осанки) </vt:lpstr>
      <vt:lpstr>УПРАЖНЕНИЕ №1</vt:lpstr>
      <vt:lpstr>УПРАЖНЕНИЕ №2</vt:lpstr>
      <vt:lpstr>УПРАЖНЕНИЕ №3</vt:lpstr>
      <vt:lpstr>УПРАЖНЕНИЕ №4</vt:lpstr>
      <vt:lpstr>УПРАЖНЕНИЕ №5</vt:lpstr>
      <vt:lpstr>УПРАЖНЕНИЕ №6</vt:lpstr>
      <vt:lpstr>УПРАЖНЕНИЕ №7</vt:lpstr>
      <vt:lpstr>               подвижная игра «Ковбои» </vt:lpstr>
      <vt:lpstr>упражнения с фитболом  </vt:lpstr>
      <vt:lpstr>упражнения с фитболом  </vt:lpstr>
      <vt:lpstr> упражнения с фитболом  </vt:lpstr>
      <vt:lpstr>ДЫХАТЕЛЬНЫЕ УПРАЖНЕНИЯ. ОБРАЗЫ</vt:lpstr>
      <vt:lpstr>ИЗМЕРЬТЕ СВОЙ ПУЛЬС (ЧСС) В ТЕЧЕНИЕ 10 СЕКУНД  ОТВЕТЬ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ФИЗИЧЕСКОЙ КУЛЬТУРЫ: «С физкультурою дружи, спинку ровненько держи! ».</dc:title>
  <dc:creator>Арина</dc:creator>
  <cp:lastModifiedBy>Арина</cp:lastModifiedBy>
  <cp:revision>30</cp:revision>
  <dcterms:created xsi:type="dcterms:W3CDTF">2016-02-25T16:23:26Z</dcterms:created>
  <dcterms:modified xsi:type="dcterms:W3CDTF">2016-02-26T18:50:50Z</dcterms:modified>
</cp:coreProperties>
</file>