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6" r:id="rId5"/>
    <p:sldId id="268" r:id="rId6"/>
    <p:sldId id="265" r:id="rId7"/>
    <p:sldId id="267" r:id="rId8"/>
    <p:sldId id="269" r:id="rId9"/>
    <p:sldId id="278" r:id="rId10"/>
    <p:sldId id="270" r:id="rId11"/>
    <p:sldId id="277" r:id="rId12"/>
    <p:sldId id="271" r:id="rId13"/>
    <p:sldId id="272" r:id="rId14"/>
    <p:sldId id="274" r:id="rId15"/>
    <p:sldId id="26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5FC5-521F-4ECB-9F1A-AAE9A962BD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3A38-9EFA-4A53-AFC0-D8F2AA728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1412776"/>
            <a:ext cx="11809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Путешественники</a:t>
            </a:r>
          </a:p>
          <a:p>
            <a:r>
              <a:rPr lang="ru-RU" sz="7200" b="1" dirty="0" smtClean="0">
                <a:solidFill>
                  <a:srgbClr val="7030A0"/>
                </a:solidFill>
              </a:rPr>
              <a:t> древности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365104"/>
            <a:ext cx="442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Урок географии 5 класс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Путешествие </a:t>
            </a:r>
            <a:r>
              <a:rPr lang="ru-RU" sz="5400" b="1" dirty="0">
                <a:solidFill>
                  <a:srgbClr val="7030A0"/>
                </a:solidFill>
              </a:rPr>
              <a:t>Г</a:t>
            </a:r>
            <a:r>
              <a:rPr lang="ru-RU" sz="5400" b="1" dirty="0" smtClean="0">
                <a:solidFill>
                  <a:srgbClr val="7030A0"/>
                </a:solidFill>
              </a:rPr>
              <a:t>еродота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C:\Users\админ\Pictures\i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672408" cy="3960440"/>
          </a:xfrm>
          <a:prstGeom prst="rect">
            <a:avLst/>
          </a:prstGeom>
          <a:noFill/>
        </p:spPr>
      </p:pic>
      <p:pic>
        <p:nvPicPr>
          <p:cNvPr id="25603" name="Picture 3" descr="C:\Users\админ\Pictures\map-4679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42215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Физкультминутка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348360"/>
            <a:ext cx="68762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- подняться, потянуться,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– согнуться, разогнуться,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– в ладоши три хлопка,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Головою – три кивка.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четыре – руки шире,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– руками помахать,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Шесть – за парту тихо сесть.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админ\Pictures\j01223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36743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7030A0"/>
                </a:solidFill>
              </a:rPr>
              <a:t>Пифей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6626" name="Picture 2" descr="C:\Users\админ\Pictures\b3c11eb037f6b8f8c8c6616e03b89e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42299"/>
            <a:ext cx="3816424" cy="459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Янтарь –солнечный камень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C:\Users\админ\Pictures\3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744416" cy="2808312"/>
          </a:xfrm>
          <a:prstGeom prst="rect">
            <a:avLst/>
          </a:prstGeom>
          <a:noFill/>
        </p:spPr>
      </p:pic>
      <p:pic>
        <p:nvPicPr>
          <p:cNvPr id="27651" name="Picture 3" descr="C:\Users\админ\Pictures\yantar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394335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Практическая работа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492896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Используя текст учебника и рисунок на стр.42-43, на контурные карты нанести путешествие </a:t>
            </a:r>
            <a:r>
              <a:rPr lang="ru-RU" sz="4400" b="1" dirty="0" err="1" smtClean="0"/>
              <a:t>Пифея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Pictures\39024-511a6-90236762-m750x740-u887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6095"/>
            <a:ext cx="9144000" cy="6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908720"/>
            <a:ext cx="6105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Домашнее задание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92494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8, нанести на контурные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карты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Плавание финикийцев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908720"/>
            <a:ext cx="3415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Рефлексия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0808"/>
            <a:ext cx="860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Ребята оцените урок: если вам понравилось, и было интересно</a:t>
            </a:r>
            <a:br>
              <a:rPr lang="ru-RU" sz="3600" b="1" dirty="0" smtClean="0"/>
            </a:br>
            <a:r>
              <a:rPr lang="ru-RU" sz="3600" b="1" dirty="0" smtClean="0"/>
              <a:t>нарисуйте 1 смайлик; если нет 2, если вы хотели бы узнать больше 3.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ello_html_6ba6e98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1485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ello_html_130dd80b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1485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ello_html_4719dc4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1447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046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Ответы к тесту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412777"/>
            <a:ext cx="8352928" cy="504055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5400" dirty="0" smtClean="0"/>
              <a:t>-в</a:t>
            </a:r>
          </a:p>
          <a:p>
            <a:pPr marL="514350" indent="-514350">
              <a:buAutoNum type="arabicPeriod"/>
            </a:pPr>
            <a:r>
              <a:rPr lang="ru-RU" sz="5400" dirty="0" smtClean="0"/>
              <a:t>-а</a:t>
            </a:r>
          </a:p>
          <a:p>
            <a:pPr marL="514350" indent="-514350">
              <a:buAutoNum type="arabicPeriod"/>
            </a:pPr>
            <a:r>
              <a:rPr lang="ru-RU" sz="5400" dirty="0" smtClean="0"/>
              <a:t>-в</a:t>
            </a:r>
          </a:p>
          <a:p>
            <a:pPr marL="514350" indent="-514350">
              <a:buAutoNum type="arabicPeriod"/>
            </a:pPr>
            <a:r>
              <a:rPr lang="ru-RU" sz="5400" dirty="0" smtClean="0"/>
              <a:t>-а</a:t>
            </a:r>
          </a:p>
          <a:p>
            <a:pPr marL="514350" indent="-514350">
              <a:buAutoNum type="arabicPeriod"/>
            </a:pPr>
            <a:r>
              <a:rPr lang="ru-RU" sz="5400" dirty="0" smtClean="0"/>
              <a:t>-а</a:t>
            </a:r>
          </a:p>
          <a:p>
            <a:pPr marL="514350" indent="-514350">
              <a:buAutoNum type="arabicPeriod"/>
            </a:pPr>
            <a:r>
              <a:rPr lang="ru-RU" sz="5400" dirty="0" smtClean="0"/>
              <a:t>-а</a:t>
            </a:r>
          </a:p>
          <a:p>
            <a:pPr marL="514350" indent="-514350"/>
            <a:endParaRPr lang="ru-RU" dirty="0" smtClean="0"/>
          </a:p>
          <a:p>
            <a:pPr marL="514350" indent="-514350" algn="r"/>
            <a:r>
              <a:rPr lang="ru-RU" sz="5400" dirty="0" smtClean="0">
                <a:solidFill>
                  <a:srgbClr val="C00000"/>
                </a:solidFill>
              </a:rPr>
              <a:t>1 ошибка-5,</a:t>
            </a:r>
          </a:p>
          <a:p>
            <a:pPr marL="514350" indent="-514350" algn="r"/>
            <a:r>
              <a:rPr lang="ru-RU" sz="5400" dirty="0" smtClean="0">
                <a:solidFill>
                  <a:srgbClr val="C00000"/>
                </a:solidFill>
              </a:rPr>
              <a:t>2ошибки -4,</a:t>
            </a:r>
          </a:p>
          <a:p>
            <a:pPr marL="514350" indent="-514350" algn="r"/>
            <a:r>
              <a:rPr lang="ru-RU" sz="5400" dirty="0" smtClean="0">
                <a:solidFill>
                  <a:srgbClr val="C00000"/>
                </a:solidFill>
              </a:rPr>
              <a:t>3 ошибки - 3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04664"/>
            <a:ext cx="468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4800" b="1" dirty="0" smtClean="0">
                <a:solidFill>
                  <a:srgbClr val="7030A0"/>
                </a:solidFill>
              </a:rPr>
              <a:t>Проблемный вопрос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08920"/>
            <a:ext cx="8352928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Могли ли в древности люди совершать кругосветные путешествия?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7030A0"/>
                </a:solidFill>
              </a:rPr>
              <a:t>Финикийцы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1506" name="Picture 2" descr="C:\Users\админ\Pictures\i_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48072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7030A0"/>
                </a:solidFill>
              </a:rPr>
              <a:t>Финикийцы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C:\Users\админ\Pictures\3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120680" cy="437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</a:rPr>
              <a:t>Оформить таблицу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08920"/>
            <a:ext cx="8352928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7" y="1628801"/>
          <a:ext cx="7200800" cy="4173826"/>
        </p:xfrm>
        <a:graphic>
          <a:graphicData uri="http://schemas.openxmlformats.org/drawingml/2006/table">
            <a:tbl>
              <a:tblPr/>
              <a:tblGrid>
                <a:gridCol w="2615664"/>
                <a:gridCol w="2615664"/>
                <a:gridCol w="1969472"/>
              </a:tblGrid>
              <a:tr h="612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Путешествия каменного века </a:t>
                      </a: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Путешествия финикийцев вокруг Африки</a:t>
                      </a: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Особенности технического оснащения</a:t>
                      </a: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Особенности протекания путешествия</a:t>
                      </a: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</a:rPr>
                        <a:t>Вывод о возможности длительных плаваний</a:t>
                      </a: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0103" marR="60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Карта путешествия финикийцев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3554" name="Picture 2" descr="C:\Users\админ\Pictures\phoenicia_map.jpg"/>
          <p:cNvPicPr>
            <a:picLocks noChangeAspect="1" noChangeArrowheads="1"/>
          </p:cNvPicPr>
          <p:nvPr/>
        </p:nvPicPr>
        <p:blipFill>
          <a:blip r:embed="rId3" cstate="print"/>
          <a:srcRect l="32540" t="-306" r="14799" b="-2097"/>
          <a:stretch>
            <a:fillRect/>
          </a:stretch>
        </p:blipFill>
        <p:spPr bwMode="auto">
          <a:xfrm>
            <a:off x="2699792" y="1988840"/>
            <a:ext cx="5112568" cy="436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Геродот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C:\Users\админ\Pictures\106379295_4524271_a0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49216"/>
            <a:ext cx="4176464" cy="5055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8021070_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1052735"/>
          <a:ext cx="7704856" cy="4320481"/>
        </p:xfrm>
        <a:graphic>
          <a:graphicData uri="http://schemas.openxmlformats.org/drawingml/2006/table">
            <a:tbl>
              <a:tblPr/>
              <a:tblGrid>
                <a:gridCol w="3600400"/>
                <a:gridCol w="4104456"/>
              </a:tblGrid>
              <a:tr h="909098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Имя ученого древности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Вклад в развитие географических знаний 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1516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Эратосфен</a:t>
                      </a: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Ввел понятие – география,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как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землеописание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. Вычислил размеры земного шара.</a:t>
                      </a: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606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Пифагор</a:t>
                      </a: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Утверждал что Земля – это шар</a:t>
                      </a: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606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Аристотель</a:t>
                      </a: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Доказал шарообразность Земли</a:t>
                      </a: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408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Исаак Ньютон</a:t>
                      </a: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Установил, что форма Земли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эллипсоидная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59656" marR="59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184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14</cp:revision>
  <dcterms:created xsi:type="dcterms:W3CDTF">2016-02-26T06:01:08Z</dcterms:created>
  <dcterms:modified xsi:type="dcterms:W3CDTF">2016-02-26T13:30:22Z</dcterms:modified>
</cp:coreProperties>
</file>