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4" r:id="rId2"/>
    <p:sldId id="296" r:id="rId3"/>
    <p:sldId id="281" r:id="rId4"/>
    <p:sldId id="279" r:id="rId5"/>
    <p:sldId id="280" r:id="rId6"/>
    <p:sldId id="282" r:id="rId7"/>
    <p:sldId id="283" r:id="rId8"/>
    <p:sldId id="287" r:id="rId9"/>
    <p:sldId id="284" r:id="rId10"/>
    <p:sldId id="285" r:id="rId11"/>
    <p:sldId id="288" r:id="rId12"/>
    <p:sldId id="289" r:id="rId13"/>
    <p:sldId id="286" r:id="rId14"/>
    <p:sldId id="290" r:id="rId15"/>
    <p:sldId id="291" r:id="rId16"/>
    <p:sldId id="292" r:id="rId17"/>
    <p:sldId id="295" r:id="rId18"/>
    <p:sldId id="29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39303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1095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3856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140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697539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569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3336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742740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783626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69284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42792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77922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1062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65401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64147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164675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BC31-5867-4044-9EB5-E41851027BB0}" type="datetimeFigureOut">
              <a:rPr lang="ru-RU" smtClean="0"/>
              <a:pPr/>
              <a:t>03.03.2015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122A01-C7D1-4456-A12B-BD9AAC75CE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301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0200456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Урок английского языка в 6-м классе с применением технологии РКЧМП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учитель: Бокова Ольга Сергеевна</a:t>
            </a:r>
          </a:p>
          <a:p>
            <a:pPr algn="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МБОУ «СОШ № 4 г. Шатуры»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2015 год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484784"/>
          <a:ext cx="10297145" cy="3384376"/>
        </p:xfrm>
        <a:graphic>
          <a:graphicData uri="http://schemas.openxmlformats.org/drawingml/2006/table">
            <a:tbl>
              <a:tblPr/>
              <a:tblGrid>
                <a:gridCol w="3411592"/>
                <a:gridCol w="3357160"/>
                <a:gridCol w="3528393"/>
              </a:tblGrid>
              <a:tr h="1325654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4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4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latin typeface="Times New Roman"/>
                          <a:ea typeface="Times New Roman"/>
                          <a:cs typeface="Times New Roman"/>
                        </a:rPr>
                        <a:t>?</a:t>
                      </a:r>
                      <a:endParaRPr lang="ru-RU" sz="4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72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I knew that …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I didn’t know that …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Times New Roman"/>
                          <a:ea typeface="Times New Roman"/>
                          <a:cs typeface="Times New Roman"/>
                        </a:rPr>
                        <a:t>I would like to know about …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C:\Users\Ольга\Desktop\0012-016-A-v-1984-godu-otkryli-pervyj-Muzej-Medvedej-v-grafstve-KHempshir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813297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Ольга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12192000" cy="86015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Ольга\Desktop\103-01_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472" y="908720"/>
            <a:ext cx="7620000" cy="4933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льга\Desktop\7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1584" y="0"/>
            <a:ext cx="6667500" cy="66675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63352" y="814060"/>
            <a:ext cx="979308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Cinquain poetry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1word (a subject or a noun)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words (adjectives) that describe word 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words (action verbs) that relate to word 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words (feelings or a complete sentence) that relates to word 1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word (a synonym of line 1 or a word that sums it up)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623392" y="931944"/>
            <a:ext cx="993710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Toys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Fantastic, magic,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Make happy, teach, relax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With them our dreams come true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Games 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063552" y="1382578"/>
            <a:ext cx="691276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Thank you! </a:t>
            </a:r>
            <a:endParaRPr kumimoji="0" lang="ru-RU" sz="9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Good – bye!</a:t>
            </a:r>
            <a:endParaRPr kumimoji="0" lang="en-US" sz="9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1424" y="929476"/>
            <a:ext cx="8496944" cy="4299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[t]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work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help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cook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ask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knock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[d]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learn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open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answer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turn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clean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[id]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want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visit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shout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decid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interest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279576" y="282714"/>
            <a:ext cx="626469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333333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was, were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have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meet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met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teach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taught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buy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bought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read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read [red]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get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hear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heard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saw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495600" y="404664"/>
            <a:ext cx="511256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give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gave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say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make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made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keep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kept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leave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left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find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found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come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came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go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went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drink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drank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C:\Users\Ольга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7560"/>
            <a:ext cx="5375920" cy="3960440"/>
          </a:xfrm>
          <a:prstGeom prst="rect">
            <a:avLst/>
          </a:prstGeom>
          <a:noFill/>
        </p:spPr>
      </p:pic>
      <p:pic>
        <p:nvPicPr>
          <p:cNvPr id="23554" name="Picture 2" descr="C:\Users\Ольга\Desktop\107086387_4865668_1261571228_igrushk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C:\Users\Ольга\Desktop\0012-016-A-v-1984-godu-otkryli-pervyj-Muzej-Medvedej-v-grafstve-KHempshir-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813297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Тема8</Template>
  <TotalTime>518</TotalTime>
  <Words>228</Words>
  <Application>Microsoft Office PowerPoint</Application>
  <PresentationFormat>Произвольный</PresentationFormat>
  <Paragraphs>52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Интересные факты о Великобритании</dc:title>
  <dc:creator>Ольга</dc:creator>
  <cp:lastModifiedBy>Ольга</cp:lastModifiedBy>
  <cp:revision>90</cp:revision>
  <dcterms:created xsi:type="dcterms:W3CDTF">2015-02-08T18:07:58Z</dcterms:created>
  <dcterms:modified xsi:type="dcterms:W3CDTF">2015-03-03T20:10:02Z</dcterms:modified>
</cp:coreProperties>
</file>