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83568" y="1484784"/>
            <a:ext cx="81056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Вхождение Чувашии в состав России</a:t>
            </a:r>
            <a:endParaRPr lang="ru-RU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8264" y="573325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 класс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-48399"/>
            <a:ext cx="26161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899592" y="1844824"/>
            <a:ext cx="75570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урок!</a:t>
            </a:r>
            <a:endParaRPr lang="ru-RU" sz="72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482" name="Picture 2" descr="Прекрасное солнце-красное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764704"/>
            <a:ext cx="2664296" cy="295232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491880" y="3429000"/>
            <a:ext cx="48245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Здесь затеи, и задачи,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Игры, шутки, всё для вас!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Пожелаем всем удачи - </a:t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За работу, в добрый час!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9458" name="Picture 2" descr="https://57.img.avito.st/640x480/2085366557.jpg"/>
          <p:cNvPicPr>
            <a:picLocks noChangeAspect="1" noChangeArrowheads="1"/>
          </p:cNvPicPr>
          <p:nvPr/>
        </p:nvPicPr>
        <p:blipFill>
          <a:blip r:embed="rId3" cstate="print"/>
          <a:srcRect t="7875" r="1958" b="10226"/>
          <a:stretch>
            <a:fillRect/>
          </a:stretch>
        </p:blipFill>
        <p:spPr bwMode="auto">
          <a:xfrm>
            <a:off x="467544" y="620688"/>
            <a:ext cx="5184576" cy="3240360"/>
          </a:xfrm>
          <a:prstGeom prst="rect">
            <a:avLst/>
          </a:prstGeom>
          <a:noFill/>
        </p:spPr>
      </p:pic>
      <p:pic>
        <p:nvPicPr>
          <p:cNvPr id="19460" name="Picture 4" descr="http://foto.cheb.ru/foto/foto.cheb.ru-5130.jpg"/>
          <p:cNvPicPr>
            <a:picLocks noChangeAspect="1" noChangeArrowheads="1"/>
          </p:cNvPicPr>
          <p:nvPr/>
        </p:nvPicPr>
        <p:blipFill>
          <a:blip r:embed="rId4" cstate="print"/>
          <a:srcRect b="8454"/>
          <a:stretch>
            <a:fillRect/>
          </a:stretch>
        </p:blipFill>
        <p:spPr bwMode="auto">
          <a:xfrm>
            <a:off x="3203848" y="3861048"/>
            <a:ext cx="5112568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8434" name="Picture 2" descr="https://upload.wikimedia.org/wikipedia/ru/6/6c/%D0%A7%D0%B5%D0%B1%D0%BE%D0%BA%D1%81%D0%B0%D1%80%D1%86%D1%8B_%D0%B5%D0%B4%D1%83%D1%82_%D0%B2_%D0%9C%D0%BE%D1%81%D0%BA%D0%B2%D1%83_%28%D1%81%D0%BA%D1%83%D0%BB%D1%8C%D0%BF%D1%82%D1%83%D1%80%D0%B0%2C_%D0%A7%D0%B5%D0%B1%D0%BE%D0%BA%D1%81%D0%B0%D1%80%D1%8B_1990%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764704"/>
            <a:ext cx="7416000" cy="52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Рисунок 3"/>
          <p:cNvPicPr/>
          <p:nvPr/>
        </p:nvPicPr>
        <p:blipFill>
          <a:blip r:embed="rId3" cstate="print"/>
          <a:srcRect l="19115" t="24622" r="19918" b="49460"/>
          <a:stretch>
            <a:fillRect/>
          </a:stretch>
        </p:blipFill>
        <p:spPr bwMode="auto">
          <a:xfrm>
            <a:off x="755576" y="1484784"/>
            <a:ext cx="7488831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99592" y="5085184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ПРИСОЕДИНЕНИЕ</a:t>
            </a:r>
            <a:endParaRPr lang="ru-RU" sz="40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11561" y="1556792"/>
            <a:ext cx="792088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Вхождение Чувашии в состав России.</a:t>
            </a:r>
          </a:p>
          <a:p>
            <a:endParaRPr lang="ru-RU" sz="28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Цель: Знакомство с историей своего края. 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55576" y="1556792"/>
            <a:ext cx="756084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 в группах.</a:t>
            </a:r>
          </a:p>
          <a:p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1группа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2группа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3группа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4группа.</a:t>
            </a:r>
          </a:p>
          <a:p>
            <a:endParaRPr lang="ru-RU" sz="2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755577" y="836712"/>
            <a:ext cx="748883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Выводы:</a:t>
            </a:r>
          </a:p>
          <a:p>
            <a:r>
              <a:rPr lang="ru-RU" b="1" u="sng" dirty="0" smtClean="0"/>
              <a:t>Предпосылки присоединения: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Потеря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болгаро-чувашами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своей государственности, монголо-татарское иго, опустошение Болгарской земли в основном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татаро-монголами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массовый геноцид болгаро-чувашского населения, перемещение оставшихся в живых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болгаро-чувашей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 плодородных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лесо-степных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земель в менее плодородные лесные районы с довольно суровыми климатическими условиями 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Вторая важнейшая предпосылка мирного, по челобитью, присоединения Чувашии к России – это угнетенное и унизительное, очень трудное положение чувашского народа в Казанском ханстве.</a:t>
            </a:r>
          </a:p>
          <a:p>
            <a:pPr lvl="0">
              <a:buFont typeface="Wingdings" pitchFamily="2" charset="2"/>
              <a:buChar char="§"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Третьей предпосылкой мирного, по челобитью, присоединения Чувашии к России являлось установление добрососедских отношений между правобережными чувашами и русским населением Нижегородского Поволжья.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prodlenka.org/components/com_mtree/img/listings/m/8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827584" y="1340768"/>
            <a:ext cx="748883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Историческое значение объединения чувашей с русским народом.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Чуваши заняли всю территорию современной Чувашии.</a:t>
            </a:r>
          </a:p>
          <a:p>
            <a:pPr lvl="0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Завершается процесс формирования чувашской народности.</a:t>
            </a:r>
          </a:p>
          <a:p>
            <a:pPr lvl="0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Складывается материальная и духовная культура чувашского народа.</a:t>
            </a:r>
          </a:p>
          <a:p>
            <a:pPr lvl="0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Способствовало обогащению чувашской культуры под влиянием русской культуры.</a:t>
            </a:r>
          </a:p>
          <a:p>
            <a:pPr lvl="0">
              <a:buFont typeface="Wingdings" pitchFamily="2" charset="2"/>
              <a:buChar char="§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Укрепление вековой дружбы народов.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55</Words>
  <Application>Microsoft Office PowerPoint</Application>
  <PresentationFormat>Экран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9</cp:revision>
  <dcterms:created xsi:type="dcterms:W3CDTF">2016-02-23T19:08:02Z</dcterms:created>
  <dcterms:modified xsi:type="dcterms:W3CDTF">2016-02-23T20:16:26Z</dcterms:modified>
</cp:coreProperties>
</file>