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rymology.info/index.php/&#1055;&#1072;&#1088;&#1090;&#1080;&#1079;&#1072;&#1085;&#1089;&#1082;&#1086;&#1077;_&#1076;&#1074;&#1080;&#1078;&#1077;&#1085;&#1080;&#1077;_&#1074;_&#1057;&#1090;&#1072;&#1088;&#1086;&#1084;_&#1050;&#1088;&#1099;&#1084;&#1091;" TargetMode="External"/><Relationship Id="rId7" Type="http://schemas.openxmlformats.org/officeDocument/2006/relationships/hyperlink" Target="http://memory-map.prosv.ru/?item=9619" TargetMode="External"/><Relationship Id="rId2" Type="http://schemas.openxmlformats.org/officeDocument/2006/relationships/hyperlink" Target="http://dialog-pokoleniy.ru/interviews/goreli-ludi-goreli-tanki-gorela-zeml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curid=5846872" TargetMode="External"/><Relationship Id="rId5" Type="http://schemas.openxmlformats.org/officeDocument/2006/relationships/hyperlink" Target="https://ru.wikipedia.org/w/index.php?curid=4720540" TargetMode="External"/><Relationship Id="rId4" Type="http://schemas.openxmlformats.org/officeDocument/2006/relationships/hyperlink" Target="http://www.volgveteran.ru/vn4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" Type="http://schemas.openxmlformats.org/officeDocument/2006/relationships/hyperlink" Target="https://ru.wikipedia.org/wiki/%D0%93%D0%B5%D0%BD%D0%B5%D1%80%D0%B0%D0%BB-%D0%BC%D0%B0%D0%B9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Старый 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Крым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6127576" cy="936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ru-RU" sz="4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 </a:t>
            </a:r>
            <a:r>
              <a:rPr lang="ru-RU" sz="4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апреля 1944 г.</a:t>
            </a:r>
            <a:endParaRPr lang="ru-RU" sz="4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5157192"/>
            <a:ext cx="36594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Автор презентации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Старокрымский</a:t>
            </a:r>
            <a:r>
              <a:rPr lang="ru-RU" dirty="0" smtClean="0"/>
              <a:t> УВК №3</a:t>
            </a:r>
          </a:p>
          <a:p>
            <a:r>
              <a:rPr lang="ru-RU" dirty="0" smtClean="0"/>
              <a:t>«Школа-лицей»</a:t>
            </a:r>
          </a:p>
          <a:p>
            <a:r>
              <a:rPr lang="ru-RU" dirty="0" smtClean="0"/>
              <a:t>Казакова Татьяна Леонидовна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54809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 сквере по улице Ленина, где сейчас установлен обелиск воинам – освободителям, партизаны Восточного соединения встретились с представителем Ставки Верховного Командования К.Е Ворошиловым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2915708" cy="4373563"/>
          </a:xfrm>
        </p:spPr>
      </p:pic>
      <p:sp>
        <p:nvSpPr>
          <p:cNvPr id="5" name="TextBox 4"/>
          <p:cNvSpPr txBox="1"/>
          <p:nvPr/>
        </p:nvSpPr>
        <p:spPr>
          <a:xfrm>
            <a:off x="5148064" y="1988840"/>
            <a:ext cx="3399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Ворошилов, Климент Ефремович, здесь в 1937г., </a:t>
            </a:r>
            <a:r>
              <a:rPr lang="ru-RU" dirty="0" err="1"/>
              <a:t>войнское</a:t>
            </a:r>
            <a:r>
              <a:rPr lang="ru-RU" dirty="0"/>
              <a:t> звание «Маршал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Почтовая </a:t>
            </a:r>
            <a:r>
              <a:rPr lang="ru-RU" dirty="0"/>
              <a:t>карточка 1937 года. </a:t>
            </a:r>
            <a:endParaRPr lang="ru-RU" dirty="0" smtClean="0"/>
          </a:p>
          <a:p>
            <a:r>
              <a:rPr lang="ru-RU" dirty="0" smtClean="0"/>
              <a:t>Автор </a:t>
            </a:r>
            <a:r>
              <a:rPr lang="ru-RU" dirty="0"/>
              <a:t>фото неизвестен.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10744" cy="1047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057377" cy="6086066"/>
          </a:xfrm>
        </p:spPr>
      </p:pic>
      <p:sp>
        <p:nvSpPr>
          <p:cNvPr id="5" name="TextBox 4"/>
          <p:cNvSpPr txBox="1"/>
          <p:nvPr/>
        </p:nvSpPr>
        <p:spPr>
          <a:xfrm>
            <a:off x="4644009" y="620688"/>
            <a:ext cx="424847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«Апрель 1944 года. </a:t>
            </a:r>
            <a:endParaRPr lang="ru-RU" sz="2400" dirty="0" smtClean="0"/>
          </a:p>
          <a:p>
            <a:r>
              <a:rPr lang="ru-RU" sz="2400" dirty="0" smtClean="0"/>
              <a:t>Ваши </a:t>
            </a:r>
            <a:r>
              <a:rPr lang="ru-RU" sz="2400" dirty="0"/>
              <a:t>имена будут </a:t>
            </a:r>
            <a:endParaRPr lang="ru-RU" sz="2400" dirty="0" smtClean="0"/>
          </a:p>
          <a:p>
            <a:r>
              <a:rPr lang="ru-RU" sz="2400" dirty="0" smtClean="0"/>
              <a:t>вечно жить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 сердцах советских </a:t>
            </a:r>
            <a:endParaRPr lang="ru-RU" sz="2400" dirty="0" smtClean="0"/>
          </a:p>
          <a:p>
            <a:r>
              <a:rPr lang="ru-RU" sz="2400" dirty="0" smtClean="0"/>
              <a:t>людей</a:t>
            </a:r>
            <a:r>
              <a:rPr lang="ru-RU" sz="2400" dirty="0"/>
              <a:t>»,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написано </a:t>
            </a:r>
            <a:r>
              <a:rPr lang="ru-RU" sz="2400" dirty="0"/>
              <a:t>на обелиске. </a:t>
            </a:r>
          </a:p>
          <a:p>
            <a:r>
              <a:rPr lang="ru-RU" sz="2400" dirty="0" smtClean="0"/>
              <a:t>За </a:t>
            </a:r>
            <a:r>
              <a:rPr lang="ru-RU" sz="2400" dirty="0"/>
              <a:t>ним – двенадцать </a:t>
            </a:r>
            <a:endParaRPr lang="ru-RU" sz="2400" dirty="0" smtClean="0"/>
          </a:p>
          <a:p>
            <a:r>
              <a:rPr lang="ru-RU" sz="2400" dirty="0" smtClean="0"/>
              <a:t>братских </a:t>
            </a:r>
          </a:p>
          <a:p>
            <a:r>
              <a:rPr lang="ru-RU" sz="2400" dirty="0" smtClean="0"/>
              <a:t>могил </a:t>
            </a:r>
            <a:r>
              <a:rPr lang="ru-RU" sz="2400" dirty="0"/>
              <a:t>партизан, </a:t>
            </a:r>
            <a:endParaRPr lang="ru-RU" sz="2400" dirty="0" smtClean="0"/>
          </a:p>
          <a:p>
            <a:r>
              <a:rPr lang="ru-RU" sz="2400" dirty="0" smtClean="0"/>
              <a:t>подпольщиков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мирных </a:t>
            </a:r>
            <a:r>
              <a:rPr lang="ru-RU" sz="2400" dirty="0"/>
              <a:t>жителей </a:t>
            </a:r>
            <a:endParaRPr lang="ru-RU" sz="2400" dirty="0" smtClean="0"/>
          </a:p>
          <a:p>
            <a:r>
              <a:rPr lang="ru-RU" sz="2400" dirty="0" smtClean="0"/>
              <a:t>Старого </a:t>
            </a:r>
            <a:r>
              <a:rPr lang="ru-RU" sz="2400" dirty="0"/>
              <a:t>Крыма, павших </a:t>
            </a:r>
            <a:endParaRPr lang="ru-RU" sz="2400" dirty="0" smtClean="0"/>
          </a:p>
          <a:p>
            <a:r>
              <a:rPr lang="ru-RU" sz="2400" dirty="0" smtClean="0"/>
              <a:t>от </a:t>
            </a:r>
            <a:r>
              <a:rPr lang="ru-RU" sz="2400" dirty="0"/>
              <a:t>рук фашистов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1942 – 1944 </a:t>
            </a:r>
            <a:r>
              <a:rPr lang="ru-RU" sz="2400" dirty="0" smtClean="0"/>
              <a:t>годах</a:t>
            </a:r>
          </a:p>
          <a:p>
            <a:r>
              <a:rPr lang="ru-RU" sz="1400" dirty="0" smtClean="0"/>
              <a:t>(Фото автора презентации, Казаковой Т.Л. 2015г.)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66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На улице 12 апреля 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Памятный камень в память о жертвах страшных событий апреля 44 г. </a:t>
            </a:r>
            <a:endParaRPr lang="ru-RU" sz="2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1"/>
            <a:ext cx="7272808" cy="4848540"/>
          </a:xfrm>
        </p:spPr>
      </p:pic>
      <p:sp>
        <p:nvSpPr>
          <p:cNvPr id="5" name="TextBox 4"/>
          <p:cNvSpPr txBox="1"/>
          <p:nvPr/>
        </p:nvSpPr>
        <p:spPr>
          <a:xfrm>
            <a:off x="827584" y="630002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Фото автора презентации Казаковой Т.Л. Апрель 2015г.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73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83152" cy="165618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камне укреплена мемориальная доска со словами: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 память </a:t>
            </a: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зверски убитых 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фашистами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жителей </a:t>
            </a: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города 12 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апреля 1944 года»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6170006" cy="4497363"/>
          </a:xfrm>
        </p:spPr>
      </p:pic>
      <p:sp>
        <p:nvSpPr>
          <p:cNvPr id="5" name="TextBox 4"/>
          <p:cNvSpPr txBox="1"/>
          <p:nvPr/>
        </p:nvSpPr>
        <p:spPr>
          <a:xfrm>
            <a:off x="1475656" y="6396096"/>
            <a:ext cx="416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Фото автора презентации Казаковой Т.Л. 2015г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7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dialog-pokoleniy.ru/interviews/goreli-ludi-goreli-tanki-gorela-zemlya</a:t>
            </a:r>
            <a:r>
              <a:rPr lang="ru-RU" dirty="0" smtClean="0"/>
              <a:t> (фото партизанского отряда)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3"/>
              </a:rPr>
              <a:t>http://krymology.info/index.php/</a:t>
            </a:r>
            <a:r>
              <a:rPr lang="ru-RU" dirty="0" err="1" smtClean="0">
                <a:hlinkClick r:id="rId3"/>
              </a:rPr>
              <a:t>Партизанское_движение_в_Старом_Крыму</a:t>
            </a:r>
            <a:r>
              <a:rPr lang="ru-RU" dirty="0" smtClean="0"/>
              <a:t> (фото А. </a:t>
            </a:r>
            <a:r>
              <a:rPr lang="ru-RU" dirty="0" err="1" smtClean="0"/>
              <a:t>Вахтина</a:t>
            </a:r>
            <a:r>
              <a:rPr lang="ru-RU" dirty="0" smtClean="0"/>
              <a:t>)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www.volgveteran.ru/vn4.php</a:t>
            </a:r>
            <a:r>
              <a:rPr lang="en-US" dirty="0" smtClean="0"/>
              <a:t> (</a:t>
            </a:r>
            <a:r>
              <a:rPr lang="ru-RU" dirty="0" smtClean="0"/>
              <a:t>фото освобождение)</a:t>
            </a:r>
          </a:p>
          <a:p>
            <a:pPr marL="457200" indent="-457200">
              <a:buAutoNum type="arabicPeriod"/>
            </a:pPr>
            <a:r>
              <a:rPr lang="ru-RU" dirty="0"/>
              <a:t>Автор: неизвестно - http://www.warheroes.ru/hero/hero.asp?Hero_id=6055, Добросовестное использование,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ru.wikipedia.org/w/index.php?curid=4720540</a:t>
            </a:r>
            <a:r>
              <a:rPr lang="ru-RU" dirty="0" smtClean="0"/>
              <a:t> (фото Преображенский Георгий Николаевич)</a:t>
            </a:r>
          </a:p>
          <a:p>
            <a:pPr marL="457200" indent="-457200">
              <a:buAutoNum type="arabicPeriod"/>
            </a:pPr>
            <a:r>
              <a:rPr lang="ru-RU" dirty="0"/>
              <a:t>Автор: </a:t>
            </a:r>
            <a:r>
              <a:rPr lang="ru-RU" dirty="0" err="1"/>
              <a:t>SerSem</a:t>
            </a:r>
            <a:r>
              <a:rPr lang="ru-RU" dirty="0"/>
              <a:t> - собственная работа, Добросовестное использование,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ru.wikipedia.org/w/index.php?curid=5846872</a:t>
            </a:r>
            <a:r>
              <a:rPr lang="ru-RU" dirty="0" smtClean="0"/>
              <a:t> (могила Преображенского)</a:t>
            </a:r>
          </a:p>
          <a:p>
            <a:pPr marL="457200" indent="-457200">
              <a:buAutoNum type="arabicPeriod"/>
            </a:pPr>
            <a:r>
              <a:rPr lang="en-US" dirty="0">
                <a:hlinkClick r:id="rId7"/>
              </a:rPr>
              <a:t>http://memory-map.prosv.ru/?</a:t>
            </a:r>
            <a:r>
              <a:rPr lang="en-US" dirty="0" smtClean="0">
                <a:hlinkClick r:id="rId7"/>
              </a:rPr>
              <a:t>item=9619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9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640960" cy="183612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Маленький город Старый Крым. </a:t>
            </a:r>
            <a:br>
              <a:rPr lang="ru-RU" sz="2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 историческому прошлому могут позавидовать и большие города. Названия некоторых улиц напоминают нам </a:t>
            </a:r>
            <a:r>
              <a:rPr lang="ru-RU" sz="22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минувших событиях.</a:t>
            </a:r>
            <a:endParaRPr lang="ru-RU" sz="2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4805"/>
            <a:ext cx="6984776" cy="4790581"/>
          </a:xfrm>
        </p:spPr>
      </p:pic>
    </p:spTree>
    <p:extLst>
      <p:ext uri="{BB962C8B-B14F-4D97-AF65-F5344CB8AC3E}">
        <p14:creationId xmlns:p14="http://schemas.microsoft.com/office/powerpoint/2010/main" val="10192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40407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26 октября 1943 года в </a:t>
            </a:r>
            <a:r>
              <a:rPr lang="ru-RU" sz="20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старокрымском</a:t>
            </a: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лесу образовался партизанский 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отряд имени Ленинского комсомола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167064" cy="5207440"/>
          </a:xfrm>
        </p:spPr>
      </p:pic>
    </p:spTree>
    <p:extLst>
      <p:ext uri="{BB962C8B-B14F-4D97-AF65-F5344CB8AC3E}">
        <p14:creationId xmlns:p14="http://schemas.microsoft.com/office/powerpoint/2010/main" val="3601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3206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Командир </a:t>
            </a:r>
            <a:r>
              <a:rPr lang="ru-RU" sz="20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Старокрымского</a:t>
            </a: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молодежного  партизанского отряда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Алексей </a:t>
            </a:r>
            <a:r>
              <a:rPr lang="ru-RU" sz="20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Вахтин</a:t>
            </a:r>
            <a:endParaRPr lang="ru-RU" sz="2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3672408" cy="5045349"/>
          </a:xfrm>
        </p:spPr>
      </p:pic>
    </p:spTree>
    <p:extLst>
      <p:ext uri="{BB962C8B-B14F-4D97-AF65-F5344CB8AC3E}">
        <p14:creationId xmlns:p14="http://schemas.microsoft.com/office/powerpoint/2010/main" val="7461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1224" cy="147608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Страшные</a:t>
            </a: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свидетельства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зверской расправы фашистов над жителями Старого </a:t>
            </a:r>
            <a:r>
              <a:rPr lang="ru-RU" sz="20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крыма</a:t>
            </a: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12 апреля 1944 г. 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(Страницы из книги </a:t>
            </a:r>
            <a:r>
              <a:rPr lang="ru-RU" sz="1600" b="1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В.Осипова</a:t>
            </a:r>
            <a:r>
              <a:rPr lang="ru-RU" sz="16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«Заметки Краеведа»)</a:t>
            </a:r>
            <a:endParaRPr lang="ru-RU" sz="2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" y="1752599"/>
            <a:ext cx="6864937" cy="4988769"/>
          </a:xfrm>
        </p:spPr>
      </p:pic>
    </p:spTree>
    <p:extLst>
      <p:ext uri="{BB962C8B-B14F-4D97-AF65-F5344CB8AC3E}">
        <p14:creationId xmlns:p14="http://schemas.microsoft.com/office/powerpoint/2010/main" val="7551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404074"/>
          </a:xfrm>
        </p:spPr>
        <p:txBody>
          <a:bodyPr>
            <a:noAutofit/>
          </a:bodyPr>
          <a:lstStyle/>
          <a:p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Страшные свидетельства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</a:b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зверской расправы фашистов над жителями Старого </a:t>
            </a:r>
            <a:r>
              <a:rPr lang="ru-RU" sz="20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крыма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 12 апреля 1944 г. 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</a:br>
            <a:r>
              <a:rPr lang="ru-RU" sz="16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(Страницы из книги </a:t>
            </a:r>
            <a:r>
              <a:rPr lang="ru-RU" sz="16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В.Осипова</a:t>
            </a:r>
            <a:r>
              <a:rPr lang="ru-RU" sz="16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 «Заметки Краеведа»)</a:t>
            </a:r>
            <a:endParaRPr lang="ru-RU" sz="160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2831"/>
            <a:ext cx="7200799" cy="5232841"/>
          </a:xfrm>
        </p:spPr>
      </p:pic>
    </p:spTree>
    <p:extLst>
      <p:ext uri="{BB962C8B-B14F-4D97-AF65-F5344CB8AC3E}">
        <p14:creationId xmlns:p14="http://schemas.microsoft.com/office/powerpoint/2010/main" val="2482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Autofit/>
          </a:bodyPr>
          <a:lstStyle/>
          <a:p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Страшные свидетельства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</a:b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зверской расправы фашистов над жителями Старого </a:t>
            </a:r>
            <a:r>
              <a:rPr lang="ru-RU" sz="20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крыма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 12 апреля 1944 г. </a:t>
            </a:r>
            <a:b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</a:b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(</a:t>
            </a:r>
            <a:r>
              <a:rPr lang="ru-RU" sz="16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Страницы из книги </a:t>
            </a:r>
            <a:r>
              <a:rPr lang="ru-RU" sz="1600" b="1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В.Осипова</a:t>
            </a:r>
            <a:r>
              <a:rPr lang="ru-RU" sz="16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cs typeface="Times New Roman" panose="02020603050405020304" pitchFamily="18" charset="0"/>
              </a:rPr>
              <a:t> «Заметки Краеведа»)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6984775" cy="5075856"/>
          </a:xfrm>
        </p:spPr>
      </p:pic>
    </p:spTree>
    <p:extLst>
      <p:ext uri="{BB962C8B-B14F-4D97-AF65-F5344CB8AC3E}">
        <p14:creationId xmlns:p14="http://schemas.microsoft.com/office/powerpoint/2010/main" val="1357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693903" cy="44282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226817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Освобождение города 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 апреля 1944 г.</a:t>
            </a:r>
            <a:b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 Старый Крым был освобожден передовым отрядом подвижной группы </a:t>
            </a:r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ОПА </a:t>
            </a:r>
            <a:r>
              <a:rPr lang="ru-RU" sz="18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 общим командованием командира 227-й СД полковника Преображенского Георгия Николаевича</a:t>
            </a:r>
            <a:r>
              <a:rPr lang="ru-RU" sz="18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.»</a:t>
            </a:r>
            <a:endParaRPr lang="ru-RU" sz="2000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3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371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Георгий Николаевич Преображенский 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 советский военный деятель, 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 tooltip="Генерал-майор"/>
              </a:rPr>
              <a:t>Генерал-майор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 </a:t>
            </a:r>
            <a:r>
              <a:rPr lang="ru-RU" sz="2000" b="1" u="sng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3" tooltip="Герой Советского Союза"/>
              </a:rPr>
              <a:t>Герой Советского Союза</a:t>
            </a:r>
            <a:r>
              <a:rPr lang="ru-RU" sz="2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36975"/>
            <a:ext cx="3024336" cy="4303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132348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6165304"/>
            <a:ext cx="4183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Могила Преображенского Г.Н. </a:t>
            </a:r>
          </a:p>
          <a:p>
            <a:r>
              <a:rPr lang="ru-RU" dirty="0" smtClean="0"/>
              <a:t>на Новодевичьем кладбище Москвы.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5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226</TotalTime>
  <Words>235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Старый Крым</vt:lpstr>
      <vt:lpstr>    Маленький город Старый Крым.  Но историческому прошлому могут позавидовать и большие города. Названия некоторых улиц напоминают нам о минувших событиях.</vt:lpstr>
      <vt:lpstr>26 октября 1943 года в старокрымском лесу образовался партизанский отряд имени Ленинского комсомола</vt:lpstr>
      <vt:lpstr>Командир Старокрымского  молодежного  партизанского отряда Алексей Вахтин</vt:lpstr>
      <vt:lpstr> Страшные свидетельства зверской расправы фашистов над жителями Старого крыма 12 апреля 1944 г.   (Страницы из книги В.Осипова «Заметки Краеведа»)</vt:lpstr>
      <vt:lpstr>Страшные свидетельства зверской расправы фашистов над жителями Старого крыма 12 апреля 1944 г.  (Страницы из книги В.Осипова «Заметки Краеведа»)</vt:lpstr>
      <vt:lpstr>Страшные свидетельства зверской расправы фашистов над жителями Старого крыма 12 апреля 1944 г.  (Страницы из книги В.Осипова «Заметки Краеведа»)</vt:lpstr>
      <vt:lpstr>Освобождение города  13 апреля 1944 г. Город Старый Крым был освобожден передовым отрядом подвижной группы ОПА под общим командованием командира 227-й СД полковника Преображенского Георгия Николаевича.»</vt:lpstr>
      <vt:lpstr>Георгий Николаевич Преображенский  советский военный деятель, Генерал-майор. Герой Советского Союза.</vt:lpstr>
      <vt:lpstr>В сквере по улице Ленина, где сейчас установлен обелиск воинам – освободителям, партизаны Восточного соединения встретились с представителем Ставки Верховного Командования К.Е Ворошиловым</vt:lpstr>
      <vt:lpstr>Презентация PowerPoint</vt:lpstr>
      <vt:lpstr>На улице 12 апреля  Памятный камень в память о жертвах страшных событий апреля 44 г. </vt:lpstr>
      <vt:lpstr>На камне укреплена мемориальная доска со словами: «В память зверски убитых фашистами жителей города 12 апреля 1944 года» 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Старый Крым – город музей</dc:title>
  <dc:creator>SAMSUNG</dc:creator>
  <cp:lastModifiedBy>SAMSUNG</cp:lastModifiedBy>
  <cp:revision>20</cp:revision>
  <dcterms:modified xsi:type="dcterms:W3CDTF">2016-02-27T13:49:49Z</dcterms:modified>
</cp:coreProperties>
</file>