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7" r:id="rId5"/>
    <p:sldId id="260" r:id="rId6"/>
    <p:sldId id="257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9FDE733-CB52-4239-AA76-F740127ADD3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66826D9-D564-42DB-882F-F1E448AF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mkray.ru/images/lyudi/pg/LovyginAF/Sleva-napravo-Lovygin-AF-Minin-VV-Chekmenev-AF-Foto-1967g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162401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/>
              </a:rPr>
              <a:t>Листая страницы родной истории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193140" cy="103822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66FF33"/>
                </a:solidFill>
              </a:rPr>
              <a:t>История улицы Советская</a:t>
            </a:r>
            <a:endParaRPr lang="ru-RU" b="1" i="1" dirty="0">
              <a:solidFill>
                <a:srgbClr val="66FF33"/>
              </a:solidFill>
            </a:endParaRPr>
          </a:p>
        </p:txBody>
      </p:sp>
      <p:pic>
        <p:nvPicPr>
          <p:cNvPr id="1027" name="Picture 3" descr="C:\Documents and Settings\Катя\Рабочий стол\Советская\истор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640597" cy="3319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4214818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начале двадцатого века улица Советская являлась одной из главных улиц поселка. И свое название получила в честь бурных событий установления советской власти на территории Дмитровского уезда и </a:t>
            </a:r>
            <a:r>
              <a:rPr lang="ru-RU" b="1" dirty="0" err="1" smtClean="0"/>
              <a:t>Икши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Свидетели истории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F:\Советская\История одной улицы\Изображения к работе\дом на ул. Советско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00372"/>
            <a:ext cx="35253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Катя\Рабочий стол\Советская\дом на Советской.jpg"/>
          <p:cNvPicPr/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785786" y="3857628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550070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этом доме на Советской живут и сейчас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92893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Старый дом снесен в 2015 году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78592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Дома , где жили рабочие гвоздильного завода</a:t>
            </a:r>
            <a:endParaRPr lang="ru-RU" sz="24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676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Защитники Родины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FF33"/>
                </a:solidFill>
              </a:rPr>
              <a:t>В далеком 1941 году молодежь с улицы Советской ушла защищать Родину от врага</a:t>
            </a:r>
          </a:p>
        </p:txBody>
      </p:sp>
      <p:pic>
        <p:nvPicPr>
          <p:cNvPr id="25602" name="Picture 2" descr="F:\Советская\История одной улицы\Изображения к работе\Филин Иван Ермолае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2762258" cy="41855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00037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Лейтенант Филин Иван погиб </a:t>
            </a:r>
          </a:p>
          <a:p>
            <a:r>
              <a:rPr lang="ru-RU" b="1" dirty="0" smtClean="0"/>
              <a:t>10 июня 1943 г.</a:t>
            </a:r>
            <a:endParaRPr lang="ru-RU" b="1" dirty="0"/>
          </a:p>
        </p:txBody>
      </p:sp>
      <p:pic>
        <p:nvPicPr>
          <p:cNvPr id="7" name="Рисунок 6" descr="C:\Documents and Settings\Катя\Рабочий стол\Советская\Филин 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676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Защитники Родины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857364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 smtClean="0">
                <a:solidFill>
                  <a:srgbClr val="FF0000"/>
                </a:solidFill>
              </a:rPr>
              <a:t>Бакун</a:t>
            </a:r>
            <a:r>
              <a:rPr lang="ru-RU" b="1" cap="all" dirty="0" smtClean="0">
                <a:solidFill>
                  <a:srgbClr val="FF0000"/>
                </a:solidFill>
              </a:rPr>
              <a:t> Константин </a:t>
            </a:r>
            <a:r>
              <a:rPr lang="ru-RU" b="1" dirty="0" smtClean="0"/>
              <a:t>в декабре </a:t>
            </a:r>
            <a:r>
              <a:rPr lang="ru-RU" b="1" dirty="0"/>
              <a:t>1943 </a:t>
            </a:r>
            <a:r>
              <a:rPr lang="ru-RU" b="1" dirty="0" smtClean="0"/>
              <a:t>года в </a:t>
            </a:r>
            <a:r>
              <a:rPr lang="ru-RU" b="1" dirty="0"/>
              <a:t>бою </a:t>
            </a:r>
            <a:r>
              <a:rPr lang="ru-RU" b="1" dirty="0" smtClean="0"/>
              <a:t>был убит.  За мужество и героизм, проявленные в борьбе с немецко-фашистскими захватчиками награжден медалью «За боевые заслуги», медалью, «за отвагу», орденом Красной Звезды (посмертно)</a:t>
            </a:r>
            <a:endParaRPr lang="ru-RU" b="1" dirty="0"/>
          </a:p>
        </p:txBody>
      </p:sp>
      <p:pic>
        <p:nvPicPr>
          <p:cNvPr id="4" name="Рисунок 3" descr="C:\Documents and Settings\Катя\Мои документы\награды ВОВ\орден кр зв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14884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Катя\Мои документы\награды ВОВ\медаль за боев заслуги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7224" y="4714884"/>
            <a:ext cx="8572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Катя\Мои документы\награды ВОВ\медаль за отвагу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000232" y="4714884"/>
            <a:ext cx="8572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Катя\Мои документы\Бакун Костя фото.jpg"/>
          <p:cNvPicPr/>
          <p:nvPr/>
        </p:nvPicPr>
        <p:blipFill>
          <a:blip r:embed="rId5">
            <a:lum contrast="10000"/>
          </a:blip>
          <a:srcRect l="13839" r="8063"/>
          <a:stretch>
            <a:fillRect/>
          </a:stretch>
        </p:blipFill>
        <p:spPr bwMode="auto">
          <a:xfrm>
            <a:off x="5072066" y="2000240"/>
            <a:ext cx="3105510" cy="30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676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Страна залечивает раны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714488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50-х годах на улице Советской открылось здание Икшанского поселкового совета</a:t>
            </a:r>
            <a:endParaRPr lang="ru-RU" sz="2000" b="1" dirty="0"/>
          </a:p>
        </p:txBody>
      </p:sp>
      <p:pic>
        <p:nvPicPr>
          <p:cNvPr id="4" name="Рисунок 3" descr="F:\Советская\История одной улицы\Изображения к работе\фот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85992"/>
            <a:ext cx="32681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Катя\Рабочий стол\Советская\фото 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ЭПИЛОГ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1785926"/>
            <a:ext cx="37147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улицу Советскую не узнать. Высокие красивые дома, основательные ограждения. Но память хранит ту, другую улицу, на которой проживали простые скромные люди. И самым главным украшением улицы были молодые стройные березки и пышные кусты сирени в садах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F:\фото Икши\ул. Рабочая.jpg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429124" y="3000372"/>
            <a:ext cx="40126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Автор </a:t>
            </a:r>
            <a:r>
              <a:rPr lang="ru-RU" b="1" i="1" dirty="0" smtClean="0">
                <a:solidFill>
                  <a:srgbClr val="FFFF00"/>
                </a:solidFill>
              </a:rPr>
              <a:t>– Матвиенко Валентина Николаевна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643050"/>
            <a:ext cx="50720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Источники:</a:t>
            </a:r>
          </a:p>
          <a:p>
            <a:pPr marL="342900" lvl="0" indent="-342900">
              <a:buAutoNum type="arabicPeriod"/>
            </a:pPr>
            <a:r>
              <a:rPr lang="ru-RU" sz="1600" b="1" i="1" dirty="0" smtClean="0"/>
              <a:t>Елизарова </a:t>
            </a:r>
            <a:r>
              <a:rPr lang="ru-RU" sz="1600" b="1" i="1" dirty="0"/>
              <a:t>А.И. Воспоминания. Машинопись. Архив </a:t>
            </a:r>
            <a:r>
              <a:rPr lang="ru-RU" sz="1600" b="1" i="1" dirty="0" smtClean="0"/>
              <a:t>МЗДК</a:t>
            </a:r>
          </a:p>
          <a:p>
            <a:pPr marL="342900" lvl="0" indent="-342900"/>
            <a:endParaRPr lang="ru-RU" sz="1000" b="1" i="1" dirty="0"/>
          </a:p>
          <a:p>
            <a:pPr lvl="0"/>
            <a:r>
              <a:rPr lang="ru-RU" sz="1600" b="1" i="1" dirty="0" smtClean="0"/>
              <a:t>2. </a:t>
            </a:r>
            <a:r>
              <a:rPr lang="ru-RU" sz="1600" b="1" i="1" dirty="0" err="1" smtClean="0"/>
              <a:t>Ловыгин</a:t>
            </a:r>
            <a:r>
              <a:rPr lang="ru-RU" sz="1600" b="1" i="1" dirty="0" smtClean="0"/>
              <a:t> </a:t>
            </a:r>
            <a:r>
              <a:rPr lang="ru-RU" sz="1600" b="1" i="1" dirty="0"/>
              <a:t>А.Ф. Всегда в строю. Биографический очерк. Машинопись.1974г. Архив </a:t>
            </a:r>
            <a:r>
              <a:rPr lang="ru-RU" sz="1600" b="1" i="1" dirty="0" smtClean="0"/>
              <a:t>МЗДК</a:t>
            </a:r>
          </a:p>
          <a:p>
            <a:pPr lvl="0"/>
            <a:endParaRPr lang="ru-RU" sz="1000" b="1" i="1" dirty="0"/>
          </a:p>
          <a:p>
            <a:pPr lvl="0"/>
            <a:r>
              <a:rPr lang="ru-RU" sz="1600" b="1" i="1" dirty="0" smtClean="0"/>
              <a:t>3. В.Минин</a:t>
            </a:r>
            <a:r>
              <a:rPr lang="ru-RU" sz="1600" b="1" i="1" dirty="0"/>
              <a:t>. Документы великой революции по Дмитровскому уезду Московской губернии  (воспоминания участников). Машинопись 1966г. стр.69-70. Архив МЗДК </a:t>
            </a:r>
            <a:endParaRPr lang="ru-RU" sz="1600" b="1" i="1" dirty="0" smtClean="0"/>
          </a:p>
          <a:p>
            <a:pPr lvl="0"/>
            <a:endParaRPr lang="ru-RU" sz="1000" b="1" i="1" dirty="0"/>
          </a:p>
          <a:p>
            <a:pPr lvl="0"/>
            <a:r>
              <a:rPr lang="ru-RU" sz="1600" b="1" i="1" dirty="0" smtClean="0"/>
              <a:t>4. </a:t>
            </a:r>
            <a:r>
              <a:rPr lang="ru-RU" sz="1600" b="1" i="1" dirty="0" err="1" smtClean="0"/>
              <a:t>Грасицкий</a:t>
            </a:r>
            <a:r>
              <a:rPr lang="ru-RU" sz="1600" b="1" i="1" dirty="0" smtClean="0"/>
              <a:t> </a:t>
            </a:r>
            <a:r>
              <a:rPr lang="ru-RU" sz="1600" b="1" i="1" dirty="0"/>
              <a:t>Н. Документы великой революции по Дмитровскому уезду Московской губернии ( воспоминания участников). Машинопись 1966г. стр.93. Архив </a:t>
            </a:r>
            <a:r>
              <a:rPr lang="ru-RU" sz="1600" b="1" i="1" dirty="0" smtClean="0"/>
              <a:t>МЗДК</a:t>
            </a:r>
          </a:p>
          <a:p>
            <a:pPr lvl="0"/>
            <a:endParaRPr lang="ru-RU" sz="1000" b="1" i="1" dirty="0"/>
          </a:p>
          <a:p>
            <a:pPr lvl="0"/>
            <a:r>
              <a:rPr lang="ru-RU" sz="1600" b="1" i="1" dirty="0" smtClean="0"/>
              <a:t>5. Воззвание </a:t>
            </a:r>
            <a:r>
              <a:rPr lang="ru-RU" sz="1600" b="1" i="1" dirty="0"/>
              <a:t>ко всему населению г. Дмитрова и его уезда.1917г. Экспозиция МЗДК</a:t>
            </a:r>
            <a:r>
              <a:rPr lang="ru-RU" sz="1600" b="1" i="1" dirty="0" smtClean="0"/>
              <a:t>.</a:t>
            </a:r>
          </a:p>
          <a:p>
            <a:pPr lvl="0"/>
            <a:endParaRPr lang="ru-RU" sz="1000" b="1" i="1" dirty="0"/>
          </a:p>
          <a:p>
            <a:pPr lvl="0"/>
            <a:r>
              <a:rPr lang="ru-RU" sz="1600" b="1" i="1" dirty="0" smtClean="0"/>
              <a:t>6. Воспоминания </a:t>
            </a:r>
            <a:r>
              <a:rPr lang="ru-RU" sz="1600" b="1" i="1" dirty="0"/>
              <a:t>и личные архивы жителей  поселка Икша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Матвиенко В.Н., учитель физи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282942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92880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FF33"/>
                </a:solidFill>
              </a:rPr>
              <a:t>В 1907 году в </a:t>
            </a:r>
            <a:r>
              <a:rPr lang="ru-RU" sz="2400" b="1" dirty="0" err="1" smtClean="0">
                <a:solidFill>
                  <a:srgbClr val="66FF33"/>
                </a:solidFill>
              </a:rPr>
              <a:t>Икше</a:t>
            </a:r>
            <a:r>
              <a:rPr lang="ru-RU" sz="2400" b="1" dirty="0" smtClean="0">
                <a:solidFill>
                  <a:srgbClr val="66FF33"/>
                </a:solidFill>
              </a:rPr>
              <a:t> открылся  проволочно-гвоздильный завод</a:t>
            </a:r>
            <a:endParaRPr lang="ru-RU" sz="2400" b="1" dirty="0">
              <a:solidFill>
                <a:srgbClr val="66FF33"/>
              </a:solidFill>
            </a:endParaRPr>
          </a:p>
        </p:txBody>
      </p:sp>
      <p:pic>
        <p:nvPicPr>
          <p:cNvPr id="5" name="Picture 2" descr="F:\Советская\История одной улицы\Изображения к работе\На гвозд зав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39075" y="-5148263"/>
            <a:ext cx="5209106" cy="3600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247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Возникновение рабочего класса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F:\Советская\История одной улицы\Изображения к работе\На гвозд завод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247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Развитие завода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 началу I мировой войны на проволочно-гвоздильном заводе </a:t>
            </a:r>
            <a:r>
              <a:rPr lang="ru-RU" b="1" dirty="0" err="1"/>
              <a:t>Пеге</a:t>
            </a:r>
            <a:r>
              <a:rPr lang="ru-RU" b="1" dirty="0"/>
              <a:t> работало уже 100 человек. Во время войны завод изготавливал колючую проволоку и снаряды для </a:t>
            </a:r>
            <a:r>
              <a:rPr lang="ru-RU" b="1" dirty="0" smtClean="0"/>
              <a:t>фронта </a:t>
            </a:r>
            <a:endParaRPr lang="ru-RU" b="1" dirty="0"/>
          </a:p>
        </p:txBody>
      </p:sp>
      <p:pic>
        <p:nvPicPr>
          <p:cNvPr id="4" name="Рисунок 3" descr="C:\Documents and Settings\Катя\Рабочий стол\Советская\фото 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71810"/>
            <a:ext cx="51546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Накануне революции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фото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3116"/>
            <a:ext cx="3982275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071678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На Икшанском проволочно-гвоздильном  заводе возникла первая большевистская организация Дмитровского уезда.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На этом заводе работали братья Минины, активные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большевики с 1906 – 1910 гг.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Создание партийной организации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1857364"/>
            <a:ext cx="2928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Василий Васильевич Минин и явился организатором партийной организации в поселке Икша</a:t>
            </a:r>
            <a:endParaRPr lang="ru-RU" sz="2400" b="1" dirty="0">
              <a:solidFill>
                <a:srgbClr val="66FF33"/>
              </a:solidFill>
            </a:endParaRPr>
          </a:p>
        </p:txBody>
      </p:sp>
      <p:pic>
        <p:nvPicPr>
          <p:cNvPr id="16386" name="Picture 2" descr="F:\Советская\Минин В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2955894" cy="466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8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/>
              </a:rPr>
              <a:t>Накануне революции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F:\Советская\комс ячейка гвозд зав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4789290" cy="35702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85789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Рабочие Икшанского гвоздильного завода</a:t>
            </a:r>
          </a:p>
          <a:p>
            <a:pPr algn="ctr"/>
            <a:r>
              <a:rPr lang="ru-RU" b="1" dirty="0" smtClean="0">
                <a:solidFill>
                  <a:srgbClr val="66FF33"/>
                </a:solidFill>
              </a:rPr>
              <a:t>Фото 1917 г.</a:t>
            </a:r>
            <a:endParaRPr lang="ru-RU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247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Александр Федорович </a:t>
            </a:r>
            <a:r>
              <a:rPr lang="ru-RU" sz="4000" b="1" dirty="0" err="1" smtClean="0">
                <a:solidFill>
                  <a:srgbClr val="FFFF00"/>
                </a:solidFill>
              </a:rPr>
              <a:t>Ловыгин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000240"/>
            <a:ext cx="41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1912 года работал на Икшанском гвоздильном заводе в Дмитровском уезде. Активный участник революционного движения. Избирался в состав первого заводского Совета рабочих депутатов, членом народной милиции, депутатом Дмитровского уездного Комитета общественных организаций. </a:t>
            </a:r>
            <a:r>
              <a:rPr lang="ru-RU" b="1" dirty="0">
                <a:solidFill>
                  <a:srgbClr val="66FF33"/>
                </a:solidFill>
              </a:rPr>
              <a:t>Являлся организатором отряда Красной гвардии на </a:t>
            </a:r>
            <a:r>
              <a:rPr lang="ru-RU" b="1" dirty="0" err="1">
                <a:solidFill>
                  <a:srgbClr val="66FF33"/>
                </a:solidFill>
              </a:rPr>
              <a:t>Икшинском</a:t>
            </a:r>
            <a:r>
              <a:rPr lang="ru-RU" b="1" dirty="0">
                <a:solidFill>
                  <a:srgbClr val="66FF33"/>
                </a:solidFill>
              </a:rPr>
              <a:t> гвоздильном заводе</a:t>
            </a:r>
          </a:p>
        </p:txBody>
      </p:sp>
      <p:pic>
        <p:nvPicPr>
          <p:cNvPr id="4" name="Рисунок 3" descr="Ловыгин А.Ф.">
            <a:hlinkClick r:id="rId2" tooltip="&quot;Слева направо: Ловыгин А.Ф., Минин В.В., Чекменев А.Ф. Фото 1967 г.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7842"/>
          <a:stretch>
            <a:fillRect/>
          </a:stretch>
        </p:blipFill>
        <p:spPr bwMode="auto">
          <a:xfrm>
            <a:off x="5000628" y="2143116"/>
            <a:ext cx="3271839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247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Сентябрь 1917 года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3071810"/>
            <a:ext cx="32147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</a:t>
            </a:r>
            <a:r>
              <a:rPr lang="ru-RU" sz="2000" b="1" dirty="0"/>
              <a:t>Икшанском проволочно-гвоздильном заводе была образована ячейки Союза молодежи имени 3-го </a:t>
            </a:r>
            <a:r>
              <a:rPr lang="ru-RU" sz="2000" b="1" dirty="0" smtClean="0"/>
              <a:t>Интернационала – </a:t>
            </a:r>
            <a:r>
              <a:rPr lang="ru-RU" sz="2000" b="1" dirty="0" smtClean="0">
                <a:solidFill>
                  <a:srgbClr val="FF0000"/>
                </a:solidFill>
              </a:rPr>
              <a:t>первая комсомольская ячейка Дмитровского уезда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F:\Советская\История одной улицы\Изображения к работе\комс ячейка Ик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254531" cy="470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Мы пионеры – дети рабочих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61" name="Рисунок 1" descr="пионер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489954" cy="3000396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7224" y="500063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1924 году в одном из зданий бывшей чайной начинает работать школа, и в этом же году в </a:t>
            </a:r>
            <a:r>
              <a:rPr lang="ru-RU" sz="2000" b="1" dirty="0" err="1" smtClean="0"/>
              <a:t>Икше</a:t>
            </a:r>
            <a:r>
              <a:rPr lang="ru-RU" sz="2000" b="1" dirty="0" smtClean="0"/>
              <a:t> создается первый пионерский отряд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</TotalTime>
  <Words>455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Листая страницы родной истории</vt:lpstr>
      <vt:lpstr>Возникновение рабочего класса</vt:lpstr>
      <vt:lpstr>Развитие завода</vt:lpstr>
      <vt:lpstr>Накануне революции</vt:lpstr>
      <vt:lpstr>Создание партийной организации</vt:lpstr>
      <vt:lpstr>Накануне революции</vt:lpstr>
      <vt:lpstr>Александр Федорович Ловыгин</vt:lpstr>
      <vt:lpstr>Сентябрь 1917 года </vt:lpstr>
      <vt:lpstr>Мы пионеры – дети рабочих</vt:lpstr>
      <vt:lpstr>Свидетели истории</vt:lpstr>
      <vt:lpstr>Защитники Родины</vt:lpstr>
      <vt:lpstr>Защитники Родины</vt:lpstr>
      <vt:lpstr>Страна залечивает раны</vt:lpstr>
      <vt:lpstr>ЭПИЛОГ</vt:lpstr>
      <vt:lpstr>Автор – Матвиенко Валентина Николаевна</vt:lpstr>
    </vt:vector>
  </TitlesOfParts>
  <Company>СОШ Икша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Листая страницы родной истории</dc:title>
  <dc:creator>Екатерина</dc:creator>
  <cp:lastModifiedBy>Екатерина</cp:lastModifiedBy>
  <cp:revision>16</cp:revision>
  <dcterms:created xsi:type="dcterms:W3CDTF">2016-02-24T14:43:04Z</dcterms:created>
  <dcterms:modified xsi:type="dcterms:W3CDTF">2016-02-24T17:09:50Z</dcterms:modified>
</cp:coreProperties>
</file>