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sskiymir.ru/export/sites/default/russkiymir/ru/magazines/archive/2012/04/graphic/74_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128089"/>
            <a:ext cx="3672408" cy="918592"/>
          </a:xfrm>
        </p:spPr>
        <p:txBody>
          <a:bodyPr/>
          <a:lstStyle/>
          <a:p>
            <a:r>
              <a:rPr lang="ru-RU" dirty="0" smtClean="0"/>
              <a:t>Учитель ГБОУ ЦО </a:t>
            </a:r>
            <a:r>
              <a:rPr lang="ru-RU" dirty="0"/>
              <a:t>№ </a:t>
            </a:r>
            <a:r>
              <a:rPr lang="ru-RU" dirty="0" smtClean="0"/>
              <a:t>1816 Алясова А. 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305800" cy="187220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Белевская пастила – забытое русское лакомство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belevpastila.ru/apps/shop/themes/belevpastila.ru/img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1"/>
            <a:ext cx="2747425" cy="26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levpastila.ru/apps/shop/themes/belevpastila.ru/img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807406" cy="15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733256"/>
            <a:ext cx="8280920" cy="7920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 выпечки формируют брикеты, делают заготовки для яблочных «</a:t>
            </a:r>
            <a:r>
              <a:rPr lang="ru-RU" dirty="0" err="1" smtClean="0"/>
              <a:t>хрустиков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2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 белевской пастилы</a:t>
            </a:r>
            <a:endParaRPr lang="ru-RU" dirty="0"/>
          </a:p>
        </p:txBody>
      </p:sp>
      <p:pic>
        <p:nvPicPr>
          <p:cNvPr id="11266" name="Picture 2" descr="Так делается белевская паст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5" y="1457636"/>
            <a:ext cx="3309604" cy="22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Так делается белевская пасти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5666"/>
            <a:ext cx="3297560" cy="21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Так делается белевская пасти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0287"/>
            <a:ext cx="28083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Так делается белевская пастил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30287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23112" cy="1260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Тульскому прянику</a:t>
            </a:r>
            <a:endParaRPr lang="ru-RU" dirty="0"/>
          </a:p>
        </p:txBody>
      </p:sp>
      <p:pic>
        <p:nvPicPr>
          <p:cNvPr id="1026" name="Picture 2" descr="http://img.2r.ru/routes/2015/09/3a90f8cbe58466dcfe6b9f1027fa65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6064"/>
            <a:ext cx="6120680" cy="46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elevpastila.ru/apps/shop/themes/belevpastila.ru/img/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51496" cy="1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Белевской пастиле</a:t>
            </a:r>
            <a:endParaRPr lang="ru-RU" dirty="0"/>
          </a:p>
        </p:txBody>
      </p:sp>
      <p:pic>
        <p:nvPicPr>
          <p:cNvPr id="2050" name="Picture 2" descr="http://www.hectic-dad.com/hectic-dad/wp-content/uploads/2015/04/question-634903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elevpastila.ru/apps/shop/themes/belevpastila.ru/img/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51496" cy="1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219200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Приятного аппетита!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belevpastila.ru/apps/shop/themes/belevpastila.ru/img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51496" cy="1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elevpastila.ru/apps/shop/themes/belevpastila.ru/img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807406" cy="15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147248" cy="21930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Пастила – фруктово-ягодное  русское лакомство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</a:t>
            </a:r>
            <a:r>
              <a:rPr lang="ru-RU" dirty="0"/>
              <a:t> начала XX в. писали — «</a:t>
            </a:r>
            <a:r>
              <a:rPr lang="ru-RU" dirty="0" err="1"/>
              <a:t>постила</a:t>
            </a:r>
            <a:r>
              <a:rPr lang="ru-RU" dirty="0"/>
              <a:t>», то есть то, что постлано, расстелено, это </a:t>
            </a:r>
            <a:r>
              <a:rPr lang="ru-RU" dirty="0" smtClean="0"/>
              <a:t>было</a:t>
            </a:r>
            <a:r>
              <a:rPr lang="ru-RU" dirty="0"/>
              <a:t> связано </a:t>
            </a:r>
            <a:r>
              <a:rPr lang="ru-RU" dirty="0" smtClean="0"/>
              <a:t>с технологией</a:t>
            </a:r>
            <a:r>
              <a:rPr lang="ru-RU" dirty="0"/>
              <a:t> изготовления пастилы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Что?</a:t>
            </a:r>
            <a:endParaRPr lang="ru-RU" dirty="0"/>
          </a:p>
        </p:txBody>
      </p:sp>
      <p:pic>
        <p:nvPicPr>
          <p:cNvPr id="3074" name="Picture 2" descr="http://dushinechaju.ru/1magaz/sladosti/pastila_klassic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elevpastila.ru/apps/shop/themes/belevpastila.ru/img/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1"/>
            <a:ext cx="1451496" cy="1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91264" cy="82488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Россия, Тульская область, город БЕЛЕВ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cdn13.img22.ria.ru/images/91126/12/911261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984776" cy="39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at of Arms of Belyov (Tula 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5" y="4453472"/>
            <a:ext cx="143685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levpastila.ru/apps/shop/themes/belevpastila.ru/img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1"/>
            <a:ext cx="1451496" cy="1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93032"/>
          </a:xfrm>
        </p:spPr>
        <p:txBody>
          <a:bodyPr>
            <a:normAutofit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упоминается в «Домострое»: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грамоте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Ивана Грозного от 1578 года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постила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— «лакомство из ягодного сока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XIV веке встречаются  предания, что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пастела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изобретена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жителями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mariamagdalina.ru/wp-content/uploads/2015/07/-e1436820996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387">
            <a:off x="6146750" y="3537008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ory.foto-tula.ru/321/fpic/pic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2221"/>
            <a:ext cx="4320480" cy="281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levpastila.ru/apps/shop/themes/belevpastila.ru/img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51496" cy="1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купцов Прохоровых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old.lavkalavka.com/sites/default/files/0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00400" cy="47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539552" y="1530632"/>
            <a:ext cx="4040832" cy="1410003"/>
          </a:xfrm>
        </p:spPr>
        <p:txBody>
          <a:bodyPr>
            <a:normAutofit/>
          </a:bodyPr>
          <a:lstStyle/>
          <a:p>
            <a:r>
              <a:rPr lang="ru-RU" i="1" dirty="0" smtClean="0"/>
              <a:t>Амвросий Прохоров – изобретатель рецепта Белевской пастилы</a:t>
            </a:r>
            <a:endParaRPr lang="ru-RU" dirty="0"/>
          </a:p>
        </p:txBody>
      </p:sp>
      <p:pic>
        <p:nvPicPr>
          <p:cNvPr id="3074" name="Picture 2" descr="http://btula.ru.slvm3.mazov.ru/data/mods/shop_tovar_photos/user_photo_2980dfb1b26c20b93fd8a17434cc50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64" y="2940634"/>
            <a:ext cx="2242374" cy="33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elevpastila.ru/apps/shop/themes/belevpastila.ru/img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51496" cy="1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404664"/>
            <a:ext cx="3600400" cy="504056"/>
          </a:xfrm>
        </p:spPr>
        <p:txBody>
          <a:bodyPr>
            <a:normAutofit/>
          </a:bodyPr>
          <a:lstStyle/>
          <a:p>
            <a:r>
              <a:rPr lang="ru-RU" i="1" dirty="0" smtClean="0"/>
              <a:t>Дом Прохоровых</a:t>
            </a:r>
            <a:endParaRPr lang="ru-RU" dirty="0"/>
          </a:p>
        </p:txBody>
      </p:sp>
      <p:pic>
        <p:nvPicPr>
          <p:cNvPr id="2052" name="Picture 4" descr="http://www.btula.ru/thumb.php?id=data/mods/shop_tovar_photos/user_photo_2980dfb1b26c20b93fd8a17434cc50dc.jpg&amp;w=500&amp;h=4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1" b="4441"/>
          <a:stretch/>
        </p:blipFill>
        <p:spPr bwMode="auto">
          <a:xfrm>
            <a:off x="4355976" y="3071978"/>
            <a:ext cx="4586858" cy="32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Дом Амвросия Прохорова возле его завода / Фото: АЛЕКСЕЙ МАКЕЕВ">
            <a:hlinkClick r:id="rId3" tooltip="&quot;Дом Амвросия Прохорова возле его завода / Фото: АЛЕКСЕЙ МАКЕЕВ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357" y="260648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4558443" y="2307704"/>
            <a:ext cx="4181924" cy="8332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/>
              <a:t>Магазин Купцов Прохоровых (г. Тула пр-т Ленина)</a:t>
            </a:r>
            <a:endParaRPr lang="ru-RU" dirty="0"/>
          </a:p>
        </p:txBody>
      </p:sp>
      <p:pic>
        <p:nvPicPr>
          <p:cNvPr id="8" name="Picture 2" descr="http://www.btula.ru/thumb.php?id=data/mods/shop_tovar_photos/user_photo_2980dfb1b26c20b93fd8a17434cc50dd.jpg&amp;w=500&amp;h=4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r="26908"/>
          <a:stretch/>
        </p:blipFill>
        <p:spPr bwMode="auto">
          <a:xfrm rot="20354757">
            <a:off x="1331640" y="3431542"/>
            <a:ext cx="1728192" cy="29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elevpastila.ru/apps/shop/themes/belevpastila.ru/img/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51496" cy="1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1168" y="5589240"/>
            <a:ext cx="8229600" cy="72008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Локомобиль – паровой двигатель XIX в. Использовался на заводе </a:t>
            </a:r>
            <a:r>
              <a:rPr lang="ru-RU" i="1" dirty="0" smtClean="0"/>
              <a:t>Прохоровых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myslo.ru/Content/OldNews/art_images/870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55" y="2780928"/>
            <a:ext cx="3810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yslo.ru/Content/OldNews/art_images/870/1212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6" y="404664"/>
            <a:ext cx="5102451" cy="19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1484785"/>
            <a:ext cx="3322712" cy="2160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Яблоки промывают и помещают </a:t>
            </a:r>
            <a:r>
              <a:rPr lang="ru-RU" dirty="0"/>
              <a:t>в </a:t>
            </a:r>
            <a:r>
              <a:rPr lang="ru-RU" dirty="0" smtClean="0"/>
              <a:t>запекают в печи 2,5 </a:t>
            </a:r>
            <a:r>
              <a:rPr lang="ru-RU" dirty="0"/>
              <a:t>— 3 </a:t>
            </a:r>
            <a:r>
              <a:rPr lang="ru-RU" dirty="0" smtClean="0"/>
              <a:t>часа при </a:t>
            </a:r>
            <a:r>
              <a:rPr lang="ru-RU" dirty="0"/>
              <a:t>температуре 230 градусов</a:t>
            </a:r>
            <a:r>
              <a:rPr lang="ru-RU" dirty="0" smtClean="0"/>
              <a:t>. Затем они остывают.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2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 белевской пастилы</a:t>
            </a:r>
            <a:endParaRPr lang="ru-RU" dirty="0"/>
          </a:p>
        </p:txBody>
      </p:sp>
      <p:pic>
        <p:nvPicPr>
          <p:cNvPr id="9218" name="Picture 2" descr="Так делается белевская паст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5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Так делается белевская пасти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95328"/>
            <a:ext cx="3960440" cy="2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4680520" cy="16561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Белки и сахар взбивают при помощи </a:t>
            </a:r>
            <a:r>
              <a:rPr lang="ru-RU" dirty="0" smtClean="0"/>
              <a:t>миксера, из яблок готовят пюре. После все смешивают и выпекают  18 часов.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2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 белевской пастилы</a:t>
            </a:r>
            <a:endParaRPr lang="ru-RU" dirty="0"/>
          </a:p>
        </p:txBody>
      </p:sp>
      <p:pic>
        <p:nvPicPr>
          <p:cNvPr id="10242" name="Picture 2" descr="Так делается белевская паст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2509"/>
            <a:ext cx="3525628" cy="2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Так делается белевская пасти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388843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Так делается белевская пасти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89661"/>
            <a:ext cx="3552507" cy="23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369</TotalTime>
  <Words>151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Белевская пастила – забытое русское лакомство</vt:lpstr>
      <vt:lpstr>Что?</vt:lpstr>
      <vt:lpstr>Где ?</vt:lpstr>
      <vt:lpstr>Когда?</vt:lpstr>
      <vt:lpstr>Семья купцов Прохоровых</vt:lpstr>
      <vt:lpstr>Презентация PowerPoint</vt:lpstr>
      <vt:lpstr>Презентация PowerPoint</vt:lpstr>
      <vt:lpstr>Приготовление белевской пастилы</vt:lpstr>
      <vt:lpstr>Приготовление белевской пастилы</vt:lpstr>
      <vt:lpstr>Приготовление белевской пастилы</vt:lpstr>
      <vt:lpstr>Памятник Тульскому прянику</vt:lpstr>
      <vt:lpstr>Памятник Белевской пастиле</vt:lpstr>
      <vt:lpstr>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Белевская пастила – забытое русское лакомство</dc:title>
  <dc:creator>Настя</dc:creator>
  <cp:lastModifiedBy>user</cp:lastModifiedBy>
  <cp:revision>26</cp:revision>
  <dcterms:created xsi:type="dcterms:W3CDTF">2016-01-05T09:50:00Z</dcterms:created>
  <dcterms:modified xsi:type="dcterms:W3CDTF">2016-02-17T06:27:05Z</dcterms:modified>
</cp:coreProperties>
</file>