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7" r:id="rId2"/>
    <p:sldId id="257" r:id="rId3"/>
    <p:sldId id="258" r:id="rId4"/>
    <p:sldId id="263" r:id="rId5"/>
    <p:sldId id="259" r:id="rId6"/>
    <p:sldId id="261" r:id="rId7"/>
    <p:sldId id="266" r:id="rId8"/>
    <p:sldId id="267" r:id="rId9"/>
    <p:sldId id="264" r:id="rId10"/>
    <p:sldId id="268" r:id="rId11"/>
    <p:sldId id="262" r:id="rId12"/>
    <p:sldId id="265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2" r:id="rId21"/>
    <p:sldId id="276" r:id="rId22"/>
    <p:sldId id="278" r:id="rId23"/>
    <p:sldId id="277" r:id="rId24"/>
    <p:sldId id="279" r:id="rId25"/>
    <p:sldId id="283" r:id="rId26"/>
    <p:sldId id="284" r:id="rId27"/>
    <p:sldId id="285" r:id="rId28"/>
    <p:sldId id="286" r:id="rId29"/>
  </p:sldIdLst>
  <p:sldSz cx="9144000" cy="6858000" type="screen4x3"/>
  <p:notesSz cx="6858000" cy="9144000"/>
  <p:embeddedFontLst>
    <p:embeddedFont>
      <p:font typeface="Book Antiqua" pitchFamily="18" charset="0"/>
      <p:regular r:id="rId30"/>
      <p:bold r:id="rId31"/>
      <p:italic r:id="rId32"/>
      <p:boldItalic r:id="rId33"/>
    </p:embeddedFont>
    <p:embeddedFont>
      <p:font typeface="Palatino Linotype" pitchFamily="18" charset="0"/>
      <p:regular r:id="rId34"/>
      <p:bold r:id="rId35"/>
      <p:italic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Century Gothic" pitchFamily="34" charset="0"/>
      <p:regular r:id="rId42"/>
      <p:bold r:id="rId43"/>
      <p:italic r:id="rId44"/>
      <p:boldItalic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660"/>
  </p:normalViewPr>
  <p:slideViewPr>
    <p:cSldViewPr>
      <p:cViewPr>
        <p:scale>
          <a:sx n="100" d="100"/>
          <a:sy n="100" d="100"/>
        </p:scale>
        <p:origin x="-276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25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27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microsoft.com/office/2007/relationships/hdphoto" Target="../media/hdphoto2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microsoft.com/office/2007/relationships/hdphoto" Target="../media/hdphoto2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50.png"/><Relationship Id="rId4" Type="http://schemas.microsoft.com/office/2007/relationships/hdphoto" Target="../media/hdphoto2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2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3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9.wdp"/><Relationship Id="rId3" Type="http://schemas.microsoft.com/office/2007/relationships/hdphoto" Target="../media/hdphoto14.wdp"/><Relationship Id="rId7" Type="http://schemas.microsoft.com/office/2007/relationships/hdphoto" Target="../media/hdphoto16.wdp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4608512"/>
          </a:xfrm>
        </p:spPr>
        <p:txBody>
          <a:bodyPr/>
          <a:lstStyle/>
          <a:p>
            <a:r>
              <a:rPr lang="ru-RU" sz="28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BatangChe"/>
                <a:cs typeface="Times New Roman"/>
              </a:rPr>
              <a:t>КОМПЛЕКСНОЕ ЗАНЯТИЕ</a:t>
            </a:r>
            <a:r>
              <a:rPr lang="ru-RU" sz="16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16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Times New Roman"/>
              </a:rPr>
            </a:br>
            <a:r>
              <a:rPr lang="ru-RU" sz="16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Times New Roman"/>
              </a:rPr>
              <a:t>                 </a:t>
            </a:r>
            <a:r>
              <a:rPr lang="ru-RU" sz="28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BatangChe"/>
                <a:cs typeface="Times New Roman"/>
              </a:rPr>
              <a:t>ДЛЯ ДЕТЕЙ </a:t>
            </a:r>
            <a:br>
              <a:rPr lang="ru-RU" sz="28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BatangChe"/>
                <a:cs typeface="Times New Roman"/>
              </a:rPr>
            </a:br>
            <a:r>
              <a:rPr lang="ru-RU" sz="28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BatangChe"/>
                <a:cs typeface="Times New Roman"/>
              </a:rPr>
              <a:t>           ПОДГОТОВИТЕЛЬНОЙ ГРУППЫ</a:t>
            </a:r>
            <a:r>
              <a:rPr lang="ru-RU" sz="16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16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Times New Roman"/>
              </a:rPr>
            </a:br>
            <a:r>
              <a:rPr lang="ru-RU" sz="16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Times New Roman"/>
              </a:rPr>
              <a:t>           </a:t>
            </a:r>
            <a:r>
              <a:rPr lang="ru-RU" sz="28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BatangChe"/>
                <a:cs typeface="Times New Roman"/>
              </a:rPr>
              <a:t>ПО ЛЕКСИЧЕСКОЙ ТЕМЕ:</a:t>
            </a:r>
            <a:br>
              <a:rPr lang="ru-RU" sz="28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BatangChe"/>
                <a:cs typeface="Times New Roman"/>
              </a:rPr>
            </a:br>
            <a:r>
              <a:rPr lang="ru-RU" sz="28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BatangChe"/>
                <a:cs typeface="Times New Roman"/>
              </a:rPr>
              <a:t> «ГРИБЫ </a:t>
            </a:r>
            <a:br>
              <a:rPr lang="ru-RU" sz="28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BatangChe"/>
                <a:cs typeface="Times New Roman"/>
              </a:rPr>
            </a:br>
            <a:r>
              <a:rPr lang="ru-RU" sz="28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BatangChe"/>
                <a:cs typeface="Times New Roman"/>
              </a:rPr>
              <a:t>ПУТЕШЕСТВИЕ В ОСЕННИЙ ЛЕС</a:t>
            </a:r>
            <a:endParaRPr lang="ru-RU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667" l="2446" r="89402"/>
                    </a14:imgEffect>
                  </a14:imgLayer>
                </a14:imgProps>
              </a:ext>
            </a:extLst>
          </a:blip>
          <a:srcRect t="7004" r="10073" b="10000"/>
          <a:stretch>
            <a:fillRect/>
          </a:stretch>
        </p:blipFill>
        <p:spPr bwMode="auto">
          <a:xfrm>
            <a:off x="7567273" y="5050473"/>
            <a:ext cx="1601583" cy="180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73" y="188640"/>
            <a:ext cx="2664296" cy="106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954236"/>
            <a:ext cx="51943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1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7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81" b="8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645024"/>
            <a:ext cx="2808312" cy="379910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667" l="2446" r="89402"/>
                    </a14:imgEffect>
                  </a14:imgLayer>
                </a14:imgProps>
              </a:ext>
            </a:extLst>
          </a:blip>
          <a:srcRect t="7004" r="10073" b="10000"/>
          <a:stretch>
            <a:fillRect/>
          </a:stretch>
        </p:blipFill>
        <p:spPr bwMode="auto">
          <a:xfrm>
            <a:off x="2483768" y="4841309"/>
            <a:ext cx="1828649" cy="206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343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9" b="100000" l="2496" r="99085">
                        <a14:backgroundMark x1="69551" y1="64803" x2="76373" y2="63492"/>
                        <a14:backgroundMark x1="76123" y1="62940" x2="79534" y2="52312"/>
                        <a14:backgroundMark x1="6572" y1="89165" x2="13394" y2="87647"/>
                        <a14:backgroundMark x1="69135" y1="71153" x2="68136" y2="85990"/>
                        <a14:backgroundMark x1="68719" y1="85645" x2="68719" y2="86818"/>
                        <a14:backgroundMark x1="77371" y1="56936" x2="85607" y2="52933"/>
                        <a14:backgroundMark x1="86023" y1="53761" x2="99501" y2="64665"/>
                        <a14:backgroundMark x1="5394" y1="87925" x2="8846" y2="98569"/>
                        <a14:backgroundMark x1="18554" y1="81843" x2="18554" y2="81843"/>
                        <a14:backgroundMark x1="18554" y1="81843" x2="18554" y2="81843"/>
                        <a14:backgroundMark x1="17368" y1="82111" x2="25890" y2="86941"/>
                        <a14:backgroundMark x1="8013" y1="69733" x2="22756" y2="87200"/>
                        <a14:backgroundMark x1="14744" y1="90400" x2="7051" y2="92133"/>
                        <a14:backgroundMark x1="82046" y1="88538" x2="84984" y2="99278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76" y="2305207"/>
            <a:ext cx="3816424" cy="46011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82" b="89964" l="44591" r="65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661248"/>
            <a:ext cx="1461254" cy="9132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82" b="89964" l="44591" r="65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55" y="4591403"/>
            <a:ext cx="1461254" cy="9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8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46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2664296"/>
          </a:xfrm>
        </p:spPr>
        <p:txBody>
          <a:bodyPr>
            <a:normAutofit/>
          </a:bodyPr>
          <a:lstStyle/>
          <a:p>
            <a:pPr algn="l"/>
            <a:r>
              <a:rPr lang="ru-RU" sz="13800" dirty="0" smtClean="0">
                <a:solidFill>
                  <a:srgbClr val="FF0000"/>
                </a:solidFill>
              </a:rPr>
              <a:t>АУ</a:t>
            </a:r>
            <a:r>
              <a:rPr lang="ru-RU" sz="16600" dirty="0" smtClean="0">
                <a:solidFill>
                  <a:srgbClr val="FF0000"/>
                </a:solidFill>
              </a:rPr>
              <a:t> –</a:t>
            </a:r>
            <a:r>
              <a:rPr lang="ru-RU" sz="13800" dirty="0" smtClean="0">
                <a:solidFill>
                  <a:srgbClr val="FF0000"/>
                </a:solidFill>
              </a:rPr>
              <a:t>АУ</a:t>
            </a:r>
            <a:r>
              <a:rPr lang="ru-RU" sz="16600" dirty="0" smtClean="0">
                <a:solidFill>
                  <a:srgbClr val="FF0000"/>
                </a:solidFill>
              </a:rPr>
              <a:t> </a:t>
            </a:r>
            <a:endParaRPr lang="ru-RU" sz="1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667" l="2446" r="89402"/>
                    </a14:imgEffect>
                  </a14:imgLayer>
                </a14:imgProps>
              </a:ext>
            </a:extLst>
          </a:blip>
          <a:srcRect t="7004" r="10073" b="10000"/>
          <a:stretch>
            <a:fillRect/>
          </a:stretch>
        </p:blipFill>
        <p:spPr bwMode="auto">
          <a:xfrm>
            <a:off x="3058121" y="5584039"/>
            <a:ext cx="108466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46" y="198884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 descr="C:\Documents and Settings\Admin.MICROSOF-FFE5FF\Рабочий стол\Картинки к презентации\voron_met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4250" l="1375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78188"/>
            <a:ext cx="235291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76" y="1592882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2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 descr="C:\Documents and Settings\Admin.MICROSOF-FFE5FF\Рабочий стол\Картинки к презентации\voron_met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4250" l="1375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58793"/>
            <a:ext cx="235291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2811051"/>
            <a:ext cx="4027636" cy="40196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56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746754"/>
            <a:ext cx="1356532" cy="10173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21" b="99152" l="10000" r="9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41382"/>
            <a:ext cx="1734384" cy="1300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73" b="92667" l="7136" r="91727">
                        <a14:backgroundMark x1="20591" y1="47091" x2="21045" y2="19515"/>
                        <a14:backgroundMark x1="24773" y1="18121" x2="45136" y2="18424"/>
                        <a14:backgroundMark x1="64773" y1="34667" x2="64773" y2="34667"/>
                        <a14:backgroundMark x1="20364" y1="48606" x2="18773" y2="48727"/>
                        <a14:backgroundMark x1="21500" y1="48727" x2="21500" y2="48727"/>
                        <a14:backgroundMark x1="20682" y1="47212" x2="20364" y2="51939"/>
                        <a14:backgroundMark x1="23864" y1="17697" x2="20136" y2="17697"/>
                        <a14:backgroundMark x1="21273" y1="17515" x2="19545" y2="55697"/>
                        <a14:backgroundMark x1="30909" y1="69212" x2="19909" y2="50121"/>
                        <a14:backgroundMark x1="30682" y1="69212" x2="30682" y2="69212"/>
                        <a14:backgroundMark x1="25227" y1="76303" x2="25227" y2="76303"/>
                        <a14:backgroundMark x1="28636" y1="85394" x2="43409" y2="85576"/>
                        <a14:backgroundMark x1="43091" y1="86000" x2="43409" y2="70121"/>
                        <a14:backgroundMark x1="43636" y1="86182" x2="68409" y2="87394"/>
                        <a14:backgroundMark x1="68773" y1="86606" x2="68545" y2="53455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83" y="5229200"/>
            <a:ext cx="2968488" cy="22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1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Documents and Settings\Admin.MICROSOF-FFE5FF\Рабочий стол\Картинки к презентации\voron_met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4250" l="1375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331820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0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0" b="97458" l="355" r="96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74530"/>
            <a:ext cx="1474620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436">
            <a:off x="-73013" y="2072655"/>
            <a:ext cx="4171942" cy="4163631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098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8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661248"/>
            <a:ext cx="1347333" cy="10668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8241">
            <a:off x="1814974" y="5604727"/>
            <a:ext cx="774259" cy="5852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82" y="5368614"/>
            <a:ext cx="774259" cy="5852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85427">
            <a:off x="4430984" y="5969762"/>
            <a:ext cx="774259" cy="5852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6045">
            <a:off x="3858151" y="5990554"/>
            <a:ext cx="774259" cy="5852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51985">
            <a:off x="4462086" y="4797153"/>
            <a:ext cx="571563" cy="4320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9753">
            <a:off x="194632" y="5115821"/>
            <a:ext cx="530485" cy="4009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5" y="6142873"/>
            <a:ext cx="774259" cy="585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13858">
            <a:off x="445518" y="5777969"/>
            <a:ext cx="774259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848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backgroundMark x1="4885" y1="84142" x2="41652" y2="85207"/>
                        <a14:backgroundMark x1="3996" y1="29586" x2="44139" y2="29349"/>
                        <a14:backgroundMark x1="5506" y1="84379" x2="1155" y2="83077"/>
                        <a14:backgroundMark x1="2575" y1="83314" x2="2398" y2="31243"/>
                        <a14:backgroundMark x1="3020" y1="31243" x2="5684" y2="2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1326" y="-207109"/>
            <a:ext cx="8317005" cy="66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5072" r="3480" b="498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98" y="3528344"/>
            <a:ext cx="3336302" cy="3329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86" b="50378" l="3864" r="34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21" b="50000"/>
          <a:stretch/>
        </p:blipFill>
        <p:spPr>
          <a:xfrm>
            <a:off x="5868144" y="2780928"/>
            <a:ext cx="2478371" cy="28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0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5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" t="2444" r="2413" b="33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 descr="C:\Documents and Settings\Admin.MICROSOF-FFE5FF\Рабочий стол\Картинки к презентации\орешни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99445" l="5361" r="96299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511" y="2132856"/>
            <a:ext cx="3052978" cy="296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205680" cy="71014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7787208" cy="2808312"/>
          </a:xfrm>
        </p:spPr>
        <p:txBody>
          <a:bodyPr/>
          <a:lstStyle/>
          <a:p>
            <a:r>
              <a:rPr lang="ru-RU" sz="13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Ы </a:t>
            </a:r>
            <a:r>
              <a:rPr lang="ru-RU" sz="13800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– ы - ы</a:t>
            </a:r>
            <a:endParaRPr lang="ru-RU" sz="1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1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2088232"/>
          </a:xfrm>
        </p:spPr>
        <p:txBody>
          <a:bodyPr/>
          <a:lstStyle/>
          <a:p>
            <a:r>
              <a:rPr lang="ru-RU" sz="11500" dirty="0">
                <a:solidFill>
                  <a:srgbClr val="FF0000"/>
                </a:solidFill>
                <a:effectLst/>
              </a:rPr>
              <a:t>Ы – ы - ы</a:t>
            </a:r>
            <a:endParaRPr lang="ru-RU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1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53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789040"/>
            <a:ext cx="8274818" cy="1938520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r>
              <a:rPr lang="ru-RU" sz="13800" b="1" dirty="0" smtClean="0">
                <a:ln>
                  <a:solidFill>
                    <a:srgbClr val="FF0000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Book Antiqua" pitchFamily="18" charset="0"/>
              </a:rPr>
              <a:t>Спасибо!</a:t>
            </a:r>
            <a:endParaRPr lang="ru-RU" sz="13800" b="1" dirty="0">
              <a:ln>
                <a:solidFill>
                  <a:srgbClr val="FF0000"/>
                </a:solidFill>
              </a:ln>
              <a:blipFill>
                <a:blip r:embed="rId3"/>
                <a:tile tx="0" ty="0" sx="100000" sy="100000" flip="none" algn="tl"/>
              </a:blip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6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1736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" t="2444" r="2413" b="33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 descr="C:\Documents and Settings\Admin.MICROSOF-FFE5FF\Рабочий стол\Картинки к презентации\орешни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99445" l="5361" r="96299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511" y="2132856"/>
            <a:ext cx="3052978" cy="296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782" b="89964" l="44591" r="65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877774"/>
            <a:ext cx="1461254" cy="913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782" b="89964" l="44591" r="65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229200"/>
            <a:ext cx="1461254" cy="913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4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38" y="5643397"/>
            <a:ext cx="853839" cy="4802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4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377715"/>
            <a:ext cx="853839" cy="4802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8" b="61629" l="74643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831" y="5264945"/>
            <a:ext cx="2577131" cy="17174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01" b="94859" l="22622" r="93719"/>
                    </a14:imgEffect>
                    <a14:imgEffect>
                      <a14:artisticPaintBrush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" y="5643397"/>
            <a:ext cx="1493302" cy="99182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02853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2" b="98797" l="0" r="94226">
                        <a14:backgroundMark x1="81986" y1="45714" x2="79677" y2="46015"/>
                        <a14:backgroundMark x1="80370" y1="46767" x2="57275" y2="52932"/>
                        <a14:backgroundMark x1="81293" y1="58045" x2="58430" y2="59850"/>
                        <a14:backgroundMark x1="38337" y1="71429" x2="38337" y2="71429"/>
                        <a14:backgroundMark x1="28406" y1="51880" x2="28406" y2="51880"/>
                        <a14:backgroundMark x1="22171" y1="49624" x2="30485" y2="50376"/>
                        <a14:backgroundMark x1="18938" y1="66316" x2="28406" y2="65714"/>
                        <a14:backgroundMark x1="37182" y1="13684" x2="39030" y2="14135"/>
                        <a14:backgroundMark x1="29561" y1="19549" x2="29561" y2="19549"/>
                        <a14:backgroundMark x1="71824" y1="31579" x2="71824" y2="3157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4010"/>
            <a:ext cx="1800200" cy="276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38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3710"/>
            <a:ext cx="1975810" cy="272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" b="98374" l="0" r="99163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8708"/>
            <a:ext cx="1988571" cy="2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9" y="292494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Берёз</a:t>
            </a:r>
            <a:r>
              <a:rPr lang="ru-RU" b="1" dirty="0"/>
              <a:t>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87697" y="300994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Рябина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64288" y="3009940"/>
            <a:ext cx="530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Ель</a:t>
            </a:r>
            <a:endParaRPr lang="ru-RU" b="1" dirty="0"/>
          </a:p>
        </p:txBody>
      </p:sp>
      <p:pic>
        <p:nvPicPr>
          <p:cNvPr id="4" name="Picture 2" descr="C:\Documents and Settings\Admin.MICROSOF-FFE5FF\Рабочий стол\Картинки к презентации\дуб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82" b="98004" l="2624" r="96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9" y="3483640"/>
            <a:ext cx="2265526" cy="263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1" b="99328" l="2574" r="97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59" y="3438989"/>
            <a:ext cx="1782852" cy="26814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93932" y="6120476"/>
            <a:ext cx="871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Клен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34760" y="6088210"/>
            <a:ext cx="871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Дуб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4" b="96788" l="3317" r="990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59081"/>
            <a:ext cx="1759786" cy="26613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083370" y="6076878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Ясень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597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340768"/>
            <a:ext cx="5328592" cy="533767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Всему название дано – </a:t>
            </a:r>
            <a:endParaRPr lang="ru-RU" sz="33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effectLst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И зверю, и предмету.</a:t>
            </a:r>
            <a:endParaRPr lang="ru-RU" sz="33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effectLst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Вещей кругом полным-полно,</a:t>
            </a:r>
            <a:endParaRPr lang="ru-RU" sz="33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effectLst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А безымянных нету!</a:t>
            </a:r>
            <a:endParaRPr lang="ru-RU" sz="33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effectLst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И всё, что только видит глаз – </a:t>
            </a:r>
            <a:endParaRPr lang="ru-RU" sz="33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effectLst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Над нами и под нами</a:t>
            </a:r>
            <a:endParaRPr lang="ru-RU" sz="33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effectLst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И всё, что в памяти у нас, </a:t>
            </a:r>
            <a:endParaRPr lang="ru-RU" sz="33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effectLst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Означено словами.</a:t>
            </a:r>
            <a:endParaRPr lang="ru-RU" sz="33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effectLst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	А. Шибаев. 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713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502" r="981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0" y="201374"/>
            <a:ext cx="2890052" cy="2102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8" b="100000" l="9914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04464"/>
            <a:ext cx="2952328" cy="21477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971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25244"/>
            <a:ext cx="2365653" cy="1738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8" y="3356992"/>
            <a:ext cx="3219495" cy="2125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5" b="100000" l="0" r="98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212976"/>
            <a:ext cx="2509384" cy="2237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33" y="3068960"/>
            <a:ext cx="2731806" cy="23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3" b="97152" l="0" r="10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" y="3888125"/>
            <a:ext cx="4169764" cy="306369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7186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0</TotalTime>
  <Words>66</Words>
  <Application>Microsoft Office PowerPoint</Application>
  <PresentationFormat>Экран (4:3)</PresentationFormat>
  <Paragraphs>20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Times New Roman</vt:lpstr>
      <vt:lpstr>Book Antiqua</vt:lpstr>
      <vt:lpstr>BatangChe</vt:lpstr>
      <vt:lpstr>Palatino Linotype</vt:lpstr>
      <vt:lpstr>Calibri</vt:lpstr>
      <vt:lpstr>Courier New</vt:lpstr>
      <vt:lpstr>Century Gothic</vt:lpstr>
      <vt:lpstr>Исполнительная</vt:lpstr>
      <vt:lpstr>КОМПЛЕКСНОЕ ЗАНЯТИЕ                  ДЛЯ ДЕТЕЙ             ПОДГОТОВИТЕЛЬНОЙ ГРУППЫ            ПО ЛЕКСИЧЕСКОЙ ТЕМЕ:  «ГРИБЫ  ПУТЕШЕСТВИЕ В ОСЕННИЙ ЛЕС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АУ –АУ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Ы – ы - ы</vt:lpstr>
      <vt:lpstr>Ы – ы - ы</vt:lpstr>
      <vt:lpstr>Презентация PowerPoint</vt:lpstr>
      <vt:lpstr>Презентация PowerPoint</vt:lpstr>
      <vt:lpstr>Спасибо!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173</cp:revision>
  <dcterms:created xsi:type="dcterms:W3CDTF">2016-01-29T07:23:25Z</dcterms:created>
  <dcterms:modified xsi:type="dcterms:W3CDTF">2016-01-29T07:23:40Z</dcterms:modified>
</cp:coreProperties>
</file>