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9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490" autoAdjust="0"/>
    <p:restoredTop sz="94660"/>
  </p:normalViewPr>
  <p:slideViewPr>
    <p:cSldViewPr>
      <p:cViewPr varScale="1">
        <p:scale>
          <a:sx n="55" d="100"/>
          <a:sy n="55" d="100"/>
        </p:scale>
        <p:origin x="-2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7E78-E6CB-4D27-97BA-7D165BC74BFE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CBABB0A-7DC9-42E5-BCD6-534C6DD3B04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7E78-E6CB-4D27-97BA-7D165BC74BFE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ABB0A-7DC9-42E5-BCD6-534C6DD3B0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7E78-E6CB-4D27-97BA-7D165BC74BFE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ABB0A-7DC9-42E5-BCD6-534C6DD3B0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7E78-E6CB-4D27-97BA-7D165BC74BFE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ABB0A-7DC9-42E5-BCD6-534C6DD3B0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7E78-E6CB-4D27-97BA-7D165BC74BFE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CBABB0A-7DC9-42E5-BCD6-534C6DD3B04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7E78-E6CB-4D27-97BA-7D165BC74BFE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ABB0A-7DC9-42E5-BCD6-534C6DD3B04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7E78-E6CB-4D27-97BA-7D165BC74BFE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ABB0A-7DC9-42E5-BCD6-534C6DD3B04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7E78-E6CB-4D27-97BA-7D165BC74BFE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ABB0A-7DC9-42E5-BCD6-534C6DD3B0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7E78-E6CB-4D27-97BA-7D165BC74BFE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ABB0A-7DC9-42E5-BCD6-534C6DD3B0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7E78-E6CB-4D27-97BA-7D165BC74BFE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ABB0A-7DC9-42E5-BCD6-534C6DD3B04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7E78-E6CB-4D27-97BA-7D165BC74BFE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CBABB0A-7DC9-42E5-BCD6-534C6DD3B04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357E78-E6CB-4D27-97BA-7D165BC74BFE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CBABB0A-7DC9-42E5-BCD6-534C6DD3B0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БЛАГОВЕЩЕНСК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НОВЫЙ СТАРЫЙ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Мои документы\Изображение 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Мои документы\Изображение 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Мои документы\Изображение 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Мои документы\Изображение 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Мои документы\Изображение 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Мои документы\Изображение 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Мои документы\Изображение 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Мои документы\Изображение 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Мои документы\Изображение 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Изображение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25" y="-619125"/>
            <a:ext cx="11144250" cy="80962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\Мои документы\Изображение 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Мои документы\Изображение 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Изображение 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Изображение 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Изображение 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Мои документы\Изображение 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179</TotalTime>
  <Words>3</Words>
  <Application>Microsoft Office PowerPoint</Application>
  <PresentationFormat>Экран (4:3)</PresentationFormat>
  <Paragraphs>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Справедливость</vt:lpstr>
      <vt:lpstr>НОВЫЙ СТАРЫЙ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СТАРЫЙ</dc:title>
  <dc:creator>Admin</dc:creator>
  <cp:lastModifiedBy>Admin</cp:lastModifiedBy>
  <cp:revision>18</cp:revision>
  <dcterms:created xsi:type="dcterms:W3CDTF">2016-02-04T03:15:22Z</dcterms:created>
  <dcterms:modified xsi:type="dcterms:W3CDTF">2016-02-04T06:14:23Z</dcterms:modified>
</cp:coreProperties>
</file>