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2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E1055-9808-41A1-8052-5E0F77E27AC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A5247-57A3-40EA-BAFB-20D317CBB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16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5247-57A3-40EA-BAFB-20D317CBBB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2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E1B7-FDC2-4678-92D0-84EDC492F484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3B43-70DE-4F36-9206-61608276FB6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E1B7-FDC2-4678-92D0-84EDC492F484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3B43-70DE-4F36-9206-61608276F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E1B7-FDC2-4678-92D0-84EDC492F484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3B43-70DE-4F36-9206-61608276F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E1B7-FDC2-4678-92D0-84EDC492F484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3B43-70DE-4F36-9206-61608276F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E1B7-FDC2-4678-92D0-84EDC492F484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3B43-70DE-4F36-9206-61608276FB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E1B7-FDC2-4678-92D0-84EDC492F484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3B43-70DE-4F36-9206-61608276F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E1B7-FDC2-4678-92D0-84EDC492F484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3B43-70DE-4F36-9206-61608276FB6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E1B7-FDC2-4678-92D0-84EDC492F484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3B43-70DE-4F36-9206-61608276F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E1B7-FDC2-4678-92D0-84EDC492F484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3B43-70DE-4F36-9206-61608276F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E1B7-FDC2-4678-92D0-84EDC492F484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3B43-70DE-4F36-9206-61608276FB6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E1B7-FDC2-4678-92D0-84EDC492F484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3B43-70DE-4F36-9206-61608276F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346E1B7-FDC2-4678-92D0-84EDC492F484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1E53B43-70DE-4F36-9206-61608276FB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Памятники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орода </a:t>
            </a:r>
            <a:r>
              <a:rPr lang="ru-RU" dirty="0" smtClean="0"/>
              <a:t>БЛАГОВЕЩЕНСКА, посвященные героям </a:t>
            </a:r>
            <a:r>
              <a:rPr lang="ru-RU" dirty="0">
                <a:solidFill>
                  <a:srgbClr val="303030"/>
                </a:solidFill>
              </a:rPr>
              <a:t>погибшим </a:t>
            </a:r>
            <a:r>
              <a:rPr lang="ru-RU" dirty="0" smtClean="0"/>
              <a:t>в ВОВ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1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.wikimapia.org/p/00/04/27/30/77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11" y="332656"/>
            <a:ext cx="857316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51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2r.ru/geo_objects/thumbs/570x380/2013/08/bb91572c8c890375da60b3eae92a44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7" y="476672"/>
            <a:ext cx="8396286" cy="588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9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амятники Благовещен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664"/>
            <a:ext cx="4248472" cy="643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04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murvisit.ru/files/amurvisit/styles/large/public/images/sudzav14.jpg?itok=L87wun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8088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9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murvisit.ru/files/amurvisit/styles/large/public/images/dsc_1208.jpg?itok=YwTzW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5259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391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Бронекатер проекта 1125 в Благовещенс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9984"/>
            <a:ext cx="8256867" cy="615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628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murvisit.ru/files/amurvisit/styles/large/public/images/dommol28.jpg?itok=sDmZ65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477000" cy="458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50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murvisit.ru/files/amurvisit/styles/large/public/images/dommol28b.jpg?itok=u-PDDE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15" y="404664"/>
            <a:ext cx="380683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265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112</TotalTime>
  <Words>10</Words>
  <Application>Microsoft Office PowerPoint</Application>
  <PresentationFormat>Экран (4:3)</PresentationFormat>
  <Paragraphs>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Памятники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</dc:title>
  <dc:creator>Женя</dc:creator>
  <cp:lastModifiedBy>Женя</cp:lastModifiedBy>
  <cp:revision>8</cp:revision>
  <dcterms:created xsi:type="dcterms:W3CDTF">2016-02-02T11:24:37Z</dcterms:created>
  <dcterms:modified xsi:type="dcterms:W3CDTF">2016-02-03T12:18:59Z</dcterms:modified>
</cp:coreProperties>
</file>