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6" r:id="rId8"/>
    <p:sldId id="261" r:id="rId9"/>
    <p:sldId id="264" r:id="rId10"/>
    <p:sldId id="265" r:id="rId11"/>
    <p:sldId id="267" r:id="rId12"/>
    <p:sldId id="266" r:id="rId13"/>
    <p:sldId id="269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3448-79C7-4397-8F75-6113C2F37EB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6375-2934-483A-B058-35C2C8DAFC0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3448-79C7-4397-8F75-6113C2F37EB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6375-2934-483A-B058-35C2C8DAF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3448-79C7-4397-8F75-6113C2F37EB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6375-2934-483A-B058-35C2C8DAF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3448-79C7-4397-8F75-6113C2F37EB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6375-2934-483A-B058-35C2C8DAFC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3448-79C7-4397-8F75-6113C2F37EB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6375-2934-483A-B058-35C2C8DAF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3448-79C7-4397-8F75-6113C2F37EB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6375-2934-483A-B058-35C2C8DAFC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3448-79C7-4397-8F75-6113C2F37EB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6375-2934-483A-B058-35C2C8DAFC0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3448-79C7-4397-8F75-6113C2F37EB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6375-2934-483A-B058-35C2C8DAF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3448-79C7-4397-8F75-6113C2F37EB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6375-2934-483A-B058-35C2C8DAF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3448-79C7-4397-8F75-6113C2F37EB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6375-2934-483A-B058-35C2C8DAF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3448-79C7-4397-8F75-6113C2F37EB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6375-2934-483A-B058-35C2C8DAFC0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CE3448-79C7-4397-8F75-6113C2F37EBE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3E6375-2934-483A-B058-35C2C8DAFC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http://i078.radikal.ru/0901/0b/c917f8a1a5fb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mk.ru/upload/iblock/bec/bec226a98687f6d4b3b5cfcf3bcf6033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s42.radikal.ru/i096/0912/5b/c44db51c3957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s59.radikal.ru/i163/0912/18/75dd5abc8e4c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i054.radikal.ru/0912/03/b6dd0f7e01b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i030.radikal.ru/0912/2d/f3d67f7bcd5b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i055.radikal.ru/0912/5c/69774fd286b6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s43.radikal.ru/i100/0912/ac/d14b88aa5d9c.jpg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i065.radikal.ru/0912/3a/a3067e2269c7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077072"/>
            <a:ext cx="3744416" cy="21602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Презентацию подготовил</a:t>
            </a:r>
          </a:p>
          <a:p>
            <a:pPr algn="ctr"/>
            <a:r>
              <a:rPr lang="ru-RU" dirty="0"/>
              <a:t>у</a:t>
            </a:r>
            <a:r>
              <a:rPr lang="ru-RU" dirty="0" smtClean="0"/>
              <a:t>читель начальных классов</a:t>
            </a:r>
          </a:p>
          <a:p>
            <a:pPr algn="ctr"/>
            <a:r>
              <a:rPr lang="ru-RU" dirty="0" smtClean="0"/>
              <a:t>МОБУ СОШ №1 с. Поярково Михайловский район</a:t>
            </a:r>
          </a:p>
          <a:p>
            <a:pPr algn="ctr"/>
            <a:r>
              <a:rPr lang="ru-RU" dirty="0" smtClean="0"/>
              <a:t>Амурская область</a:t>
            </a:r>
          </a:p>
          <a:p>
            <a:r>
              <a:rPr lang="ru-RU" dirty="0" smtClean="0"/>
              <a:t>               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640960" cy="2088232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Классный час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«Животные в годы войны»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843808" y="5894071"/>
            <a:ext cx="3744416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2016 год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7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Рисунок1 ьрил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92980"/>
            <a:ext cx="6840760" cy="502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77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innov.ru/news/tema/foto/2013/little_hero/2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31838"/>
            <a:ext cx="6912768" cy="5145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3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6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143000" y="731520"/>
            <a:ext cx="6400800" cy="1401336"/>
          </a:xfrm>
          <a:prstGeom prst="ribbon2">
            <a:avLst>
              <a:gd name="adj1" fmla="val 12500"/>
              <a:gd name="adj2" fmla="val 67620"/>
            </a:avLst>
          </a:prstGeom>
          <a:gradFill rotWithShape="1">
            <a:gsLst>
              <a:gs pos="0">
                <a:srgbClr val="FF9933"/>
              </a:gs>
              <a:gs pos="50000">
                <a:schemeClr val="bg2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" indent="0" algn="ctr">
              <a:buNone/>
            </a:pPr>
            <a:r>
              <a:rPr lang="ru-RU" sz="4800" b="1" dirty="0" smtClean="0"/>
              <a:t>О голубях</a:t>
            </a:r>
            <a:endParaRPr lang="ru-RU" sz="4800" b="1" dirty="0"/>
          </a:p>
        </p:txBody>
      </p:sp>
      <p:pic>
        <p:nvPicPr>
          <p:cNvPr id="5" name="Picture 10" descr="http://i078.radikal.ru/0901/0b/c917f8a1a5fb.jpg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2204864"/>
            <a:ext cx="5328592" cy="38884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3" descr="http://www.innov.ru/news/tema/foto/2013/little_hero/5.jpg"/>
          <p:cNvPicPr>
            <a:picLocks noGrp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408712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33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6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143000" y="731520"/>
            <a:ext cx="6400800" cy="1401336"/>
          </a:xfrm>
          <a:prstGeom prst="ribbon2">
            <a:avLst>
              <a:gd name="adj1" fmla="val 12500"/>
              <a:gd name="adj2" fmla="val 67620"/>
            </a:avLst>
          </a:prstGeom>
          <a:gradFill rotWithShape="1">
            <a:gsLst>
              <a:gs pos="0">
                <a:srgbClr val="FF9933"/>
              </a:gs>
              <a:gs pos="50000">
                <a:schemeClr val="bg2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" indent="0" algn="ctr">
              <a:buNone/>
            </a:pPr>
            <a:r>
              <a:rPr lang="ru-RU" sz="4800" b="1" dirty="0" smtClean="0"/>
              <a:t>О дельфинах</a:t>
            </a:r>
            <a:endParaRPr lang="ru-RU" sz="4800" b="1" dirty="0"/>
          </a:p>
        </p:txBody>
      </p:sp>
      <p:pic>
        <p:nvPicPr>
          <p:cNvPr id="5" name="Picture 8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488833" cy="37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73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6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143000" y="731520"/>
            <a:ext cx="6400800" cy="1545352"/>
          </a:xfrm>
          <a:prstGeom prst="ribbon2">
            <a:avLst>
              <a:gd name="adj1" fmla="val 12500"/>
              <a:gd name="adj2" fmla="val 67620"/>
            </a:avLst>
          </a:prstGeom>
          <a:gradFill rotWithShape="1">
            <a:gsLst>
              <a:gs pos="0">
                <a:srgbClr val="FF9933"/>
              </a:gs>
              <a:gs pos="50000">
                <a:schemeClr val="bg2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" indent="0" algn="ctr">
              <a:buNone/>
            </a:pPr>
            <a:r>
              <a:rPr lang="ru-RU" sz="4800" b="1" dirty="0" smtClean="0"/>
              <a:t>Об оленях</a:t>
            </a:r>
            <a:endParaRPr lang="ru-RU" sz="4800" b="1" dirty="0"/>
          </a:p>
        </p:txBody>
      </p:sp>
      <p:pic>
        <p:nvPicPr>
          <p:cNvPr id="5" name="Picture 5" descr="олени на вой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564904"/>
            <a:ext cx="734481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0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6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143000" y="1340768"/>
            <a:ext cx="6400800" cy="3096344"/>
          </a:xfrm>
          <a:prstGeom prst="ribbon2">
            <a:avLst>
              <a:gd name="adj1" fmla="val 12500"/>
              <a:gd name="adj2" fmla="val 67620"/>
            </a:avLst>
          </a:prstGeom>
          <a:gradFill rotWithShape="1">
            <a:gsLst>
              <a:gs pos="0">
                <a:srgbClr val="FF9933"/>
              </a:gs>
              <a:gs pos="50000">
                <a:schemeClr val="bg2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/>
              <a:t>Памятники</a:t>
            </a:r>
          </a:p>
          <a:p>
            <a:pPr marL="45720" indent="0" algn="ctr">
              <a:buNone/>
            </a:pPr>
            <a:r>
              <a:rPr lang="ru-RU" sz="3200" b="1" dirty="0" smtClean="0"/>
              <a:t> животным, </a:t>
            </a:r>
          </a:p>
          <a:p>
            <a:pPr marL="45720" indent="0" algn="ctr">
              <a:buNone/>
            </a:pPr>
            <a:r>
              <a:rPr lang="ru-RU" sz="3200" b="1" dirty="0" smtClean="0"/>
              <a:t>участвовавшим в </a:t>
            </a:r>
            <a:r>
              <a:rPr lang="ru-RU" sz="3200" b="1" dirty="0" err="1" smtClean="0"/>
              <a:t>ВОв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713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68936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dirty="0" smtClean="0"/>
              <a:t>Монумент «Животным на войне… У них не было выбора…» </a:t>
            </a:r>
            <a:endParaRPr lang="ru-RU" sz="3600" b="1" dirty="0"/>
          </a:p>
        </p:txBody>
      </p:sp>
      <p:pic>
        <p:nvPicPr>
          <p:cNvPr id="5" name="Picture 5" descr="http://www.mk.ru/upload/iblock/bec/bec226a98687f6d4b3b5cfcf3bcf6033.jpg"/>
          <p:cNvPicPr>
            <a:picLocks noChangeAspect="1" noChangeArrowheads="1"/>
          </p:cNvPicPr>
          <p:nvPr/>
        </p:nvPicPr>
        <p:blipFill>
          <a:blip r:embed="rId2" r:link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"/>
          <a:stretch>
            <a:fillRect/>
          </a:stretch>
        </p:blipFill>
        <p:spPr bwMode="auto">
          <a:xfrm>
            <a:off x="1663700" y="2708920"/>
            <a:ext cx="619283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20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97152"/>
            <a:ext cx="6512511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Мемориал посвящён          60 видам животных – героям войны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Picture 3" descr="Изображение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476672"/>
            <a:ext cx="6192687" cy="41044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8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Трудно представить нашу Победу без этих благородных и красивых животных!</a:t>
            </a:r>
            <a:endParaRPr lang="ru-RU" sz="3600" dirty="0"/>
          </a:p>
        </p:txBody>
      </p:sp>
      <p:pic>
        <p:nvPicPr>
          <p:cNvPr id="4" name="Picture 11" descr="Рисунок2еее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clrChange>
              <a:clrFrom>
                <a:srgbClr val="0F0005"/>
              </a:clrFrom>
              <a:clrTo>
                <a:srgbClr val="0F000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60648"/>
            <a:ext cx="448434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8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145752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5200" b="1" dirty="0"/>
              <a:t>Цель:</a:t>
            </a:r>
          </a:p>
          <a:p>
            <a:pPr marL="45720" indent="0">
              <a:buNone/>
            </a:pPr>
            <a:r>
              <a:rPr lang="ru-RU" sz="2400" dirty="0" smtClean="0"/>
              <a:t>Способствовать </a:t>
            </a:r>
            <a:r>
              <a:rPr lang="ru-RU" sz="2400" dirty="0"/>
              <a:t>осознанию особой значимости отношений животных и человека во время </a:t>
            </a:r>
            <a:r>
              <a:rPr lang="ru-RU" sz="2400" dirty="0" smtClean="0"/>
              <a:t>ВОВ</a:t>
            </a:r>
            <a:endParaRPr lang="ru-RU" sz="2400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sz="4800" b="1" dirty="0"/>
              <a:t>Задачи:</a:t>
            </a:r>
          </a:p>
          <a:p>
            <a:pPr marL="45720" indent="0">
              <a:buNone/>
            </a:pPr>
            <a:r>
              <a:rPr lang="ru-RU" sz="2600" dirty="0" smtClean="0"/>
              <a:t>1.Воспитывать </a:t>
            </a:r>
            <a:r>
              <a:rPr lang="ru-RU" sz="2600" dirty="0"/>
              <a:t>общечеловеческие и нравственные ценности учащихся</a:t>
            </a:r>
          </a:p>
          <a:p>
            <a:pPr marL="45720" indent="0">
              <a:buNone/>
            </a:pPr>
            <a:r>
              <a:rPr lang="ru-RU" sz="2600" dirty="0"/>
              <a:t>2. Способствовать получению и расширению знаний учащихся о «профессиях» животных в </a:t>
            </a:r>
            <a:r>
              <a:rPr lang="ru-RU" sz="2600" dirty="0" smtClean="0"/>
              <a:t>ВОВ </a:t>
            </a:r>
            <a:endParaRPr lang="ru-RU" sz="2600" dirty="0"/>
          </a:p>
          <a:p>
            <a:pPr marL="45720" indent="0">
              <a:buNone/>
            </a:pPr>
            <a:r>
              <a:rPr lang="ru-RU" sz="2600" dirty="0"/>
              <a:t>3. Прививать любовь и ответственность к четвероногим питомцам.</a:t>
            </a:r>
          </a:p>
          <a:p>
            <a:pPr marL="45720" indent="0">
              <a:buNone/>
            </a:pPr>
            <a:r>
              <a:rPr lang="ru-RU" sz="26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0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258888" y="233363"/>
            <a:ext cx="7345362" cy="963612"/>
          </a:xfrm>
          <a:prstGeom prst="ribbon2">
            <a:avLst>
              <a:gd name="adj1" fmla="val 12500"/>
              <a:gd name="adj2" fmla="val 67620"/>
            </a:avLst>
          </a:prstGeom>
          <a:gradFill rotWithShape="1">
            <a:gsLst>
              <a:gs pos="0">
                <a:srgbClr val="FF9933"/>
              </a:gs>
              <a:gs pos="50000">
                <a:schemeClr val="bg2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dirty="0" smtClean="0"/>
              <a:t>О собаках</a:t>
            </a:r>
            <a:endParaRPr lang="ru-RU" sz="4800" b="1" dirty="0"/>
          </a:p>
        </p:txBody>
      </p:sp>
      <p:pic>
        <p:nvPicPr>
          <p:cNvPr id="5" name="Picture 9" descr="http://s59.radikal.ru/i163/0912/18/75dd5abc8e4c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r:link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/>
          <a:stretch>
            <a:fillRect/>
          </a:stretch>
        </p:blipFill>
        <p:spPr bwMode="auto">
          <a:xfrm>
            <a:off x="395536" y="1700808"/>
            <a:ext cx="374441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Рисунок1к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08920"/>
            <a:ext cx="3633787" cy="331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5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i054.radikal.ru/0912/03/b6dd0f7e01b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r:link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7"/>
          <a:stretch>
            <a:fillRect/>
          </a:stretch>
        </p:blipFill>
        <p:spPr>
          <a:xfrm>
            <a:off x="827584" y="476672"/>
            <a:ext cx="7488832" cy="57606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0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030.radikal.ru/0912/2d/f3d67f7bcd5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548680"/>
            <a:ext cx="6912768" cy="54726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8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http://i055.radikal.ru/0912/5c/69774fd286b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r:link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332656"/>
            <a:ext cx="7920880" cy="57606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http://s43.radikal.ru/i100/0912/ac/d14b88aa5d9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2348880"/>
            <a:ext cx="4608511" cy="41044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39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1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31838"/>
            <a:ext cx="410445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065.radikal.ru/0912/3a/a3067e2269c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r:link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" r="8223"/>
          <a:stretch>
            <a:fillRect/>
          </a:stretch>
        </p:blipFill>
        <p:spPr>
          <a:xfrm>
            <a:off x="4716016" y="2348880"/>
            <a:ext cx="4176464" cy="41044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80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6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143000" y="731520"/>
            <a:ext cx="6400800" cy="1041296"/>
          </a:xfrm>
          <a:prstGeom prst="ribbon2">
            <a:avLst>
              <a:gd name="adj1" fmla="val 12500"/>
              <a:gd name="adj2" fmla="val 67620"/>
            </a:avLst>
          </a:prstGeom>
          <a:gradFill rotWithShape="1">
            <a:gsLst>
              <a:gs pos="0">
                <a:srgbClr val="FF9933"/>
              </a:gs>
              <a:gs pos="50000">
                <a:schemeClr val="bg2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" indent="0" algn="ctr">
              <a:buNone/>
            </a:pPr>
            <a:r>
              <a:rPr lang="ru-RU" sz="4800" b="1" dirty="0" smtClean="0"/>
              <a:t>О кошках</a:t>
            </a:r>
            <a:endParaRPr lang="ru-RU" sz="4800" b="1" dirty="0"/>
          </a:p>
        </p:txBody>
      </p:sp>
      <p:pic>
        <p:nvPicPr>
          <p:cNvPr id="5" name="Рисунок 4" descr="http://www.innov.ru/news/tema/foto/2013/little_hero/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39"/>
            <a:ext cx="6768752" cy="4392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8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6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143000" y="731520"/>
            <a:ext cx="6400800" cy="1401336"/>
          </a:xfrm>
          <a:prstGeom prst="ribbon2">
            <a:avLst>
              <a:gd name="adj1" fmla="val 12500"/>
              <a:gd name="adj2" fmla="val 67620"/>
            </a:avLst>
          </a:prstGeom>
          <a:gradFill rotWithShape="1">
            <a:gsLst>
              <a:gs pos="0">
                <a:srgbClr val="FF9933"/>
              </a:gs>
              <a:gs pos="50000">
                <a:schemeClr val="bg2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" indent="0" algn="ctr">
              <a:buNone/>
            </a:pPr>
            <a:r>
              <a:rPr lang="ru-RU" sz="4800" b="1" dirty="0" smtClean="0"/>
              <a:t>О лошадях</a:t>
            </a:r>
            <a:endParaRPr lang="ru-RU" sz="4800" b="1" dirty="0"/>
          </a:p>
        </p:txBody>
      </p:sp>
      <p:pic>
        <p:nvPicPr>
          <p:cNvPr id="5" name="Picture 11" descr="пнгпнг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828092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36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189</TotalTime>
  <Words>118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Классный час Тема: «Животные в годы войны»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Мемориал посвящён          60 видам животных – героям войны.</vt:lpstr>
      <vt:lpstr>Трудно представить нашу Победу без этих благородных и красивых животных!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Тема: «Животные в годы войны»</dc:title>
  <dc:creator>Елена</dc:creator>
  <cp:lastModifiedBy>Елена</cp:lastModifiedBy>
  <cp:revision>13</cp:revision>
  <dcterms:created xsi:type="dcterms:W3CDTF">2016-01-28T10:14:52Z</dcterms:created>
  <dcterms:modified xsi:type="dcterms:W3CDTF">2016-02-02T11:29:03Z</dcterms:modified>
</cp:coreProperties>
</file>