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8" r:id="rId2"/>
    <p:sldId id="279" r:id="rId3"/>
    <p:sldId id="274" r:id="rId4"/>
    <p:sldId id="275" r:id="rId5"/>
    <p:sldId id="276" r:id="rId6"/>
    <p:sldId id="286" r:id="rId7"/>
    <p:sldId id="265" r:id="rId8"/>
    <p:sldId id="257" r:id="rId9"/>
    <p:sldId id="258" r:id="rId10"/>
    <p:sldId id="262" r:id="rId11"/>
    <p:sldId id="281" r:id="rId12"/>
    <p:sldId id="282" r:id="rId13"/>
    <p:sldId id="283" r:id="rId14"/>
    <p:sldId id="268" r:id="rId15"/>
    <p:sldId id="271" r:id="rId16"/>
    <p:sldId id="285" r:id="rId17"/>
    <p:sldId id="269" r:id="rId18"/>
    <p:sldId id="280" r:id="rId19"/>
    <p:sldId id="277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94671" autoAdjust="0"/>
  </p:normalViewPr>
  <p:slideViewPr>
    <p:cSldViewPr>
      <p:cViewPr>
        <p:scale>
          <a:sx n="70" d="100"/>
          <a:sy n="70" d="100"/>
        </p:scale>
        <p:origin x="-181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60068-82E0-4A92-83B4-611ECB9A2752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88FFD-63D9-420D-AA0C-0C5C2F77A4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88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8FFD-63D9-420D-AA0C-0C5C2F77A4C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8FFD-63D9-420D-AA0C-0C5C2F77A4C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88FFD-63D9-420D-AA0C-0C5C2F77A4CE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56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B53F68-4C27-41F8-9356-58AC0882805E}" type="datetimeFigureOut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F5335B-96EC-4EB2-B227-84F8DED832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ГУЛАГ    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 территории Коми края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Бруни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Н.А. и памятник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Пушкину А.С.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в г. Ухте РК»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12784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Автор: Вяткина Наталья Викторовна</a:t>
            </a:r>
            <a:endParaRPr lang="ru-RU" dirty="0"/>
          </a:p>
          <a:p>
            <a:pPr algn="ctr"/>
            <a:r>
              <a:rPr lang="ru-RU" b="1" dirty="0"/>
              <a:t>Учитель истории и обществознания </a:t>
            </a:r>
            <a:endParaRPr lang="en-US" b="1" dirty="0" smtClean="0"/>
          </a:p>
          <a:p>
            <a:pPr algn="ctr"/>
            <a:r>
              <a:rPr lang="ru-RU" b="1" dirty="0" smtClean="0"/>
              <a:t>МАОУ </a:t>
            </a:r>
            <a:r>
              <a:rPr lang="ru-RU" b="1" dirty="0"/>
              <a:t>«УТЛ им. </a:t>
            </a:r>
            <a:r>
              <a:rPr lang="ru-RU" b="1" dirty="0" err="1"/>
              <a:t>Г.В.Рассохина</a:t>
            </a:r>
            <a:r>
              <a:rPr lang="ru-RU" b="1" dirty="0" smtClean="0"/>
              <a:t>»</a:t>
            </a:r>
            <a:endParaRPr lang="en-US" b="1" dirty="0" smtClean="0"/>
          </a:p>
          <a:p>
            <a:pPr algn="ctr"/>
            <a:r>
              <a:rPr lang="en-US" b="1" dirty="0" smtClean="0"/>
              <a:t>2016</a:t>
            </a:r>
            <a:r>
              <a:rPr lang="ru-RU" b="1" dirty="0" smtClean="0"/>
              <a:t>г.</a:t>
            </a:r>
            <a:endParaRPr lang="ru-RU" dirty="0"/>
          </a:p>
        </p:txBody>
      </p:sp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476673"/>
            <a:ext cx="1979488" cy="176765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16016" y="1977725"/>
            <a:ext cx="4104456" cy="19442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место работы;</a:t>
            </a:r>
          </a:p>
          <a:p>
            <a:r>
              <a:rPr lang="ru-RU" sz="2800" dirty="0" smtClean="0"/>
              <a:t> материал;</a:t>
            </a:r>
          </a:p>
          <a:p>
            <a:r>
              <a:rPr lang="ru-RU" sz="2800" dirty="0" smtClean="0"/>
              <a:t>помощников</a:t>
            </a:r>
          </a:p>
          <a:p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</a:t>
            </a:r>
            <a:r>
              <a:rPr lang="ru-RU" sz="32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2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кратчайшие </a:t>
            </a:r>
            <a:r>
              <a:rPr lang="ru-RU" sz="32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сроки нужно найти:</a:t>
            </a:r>
            <a:endParaRPr lang="ru-RU" sz="32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091014" cy="5018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8167046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Памятник производил </a:t>
            </a:r>
          </a:p>
          <a:p>
            <a:pPr algn="ctr"/>
            <a:r>
              <a:rPr lang="ru-RU" sz="3200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впечатление 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монолита</a:t>
            </a:r>
            <a:endParaRPr lang="ru-RU" sz="32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1" y="1316961"/>
            <a:ext cx="5132461" cy="516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53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38029"/>
            <a:ext cx="7848872" cy="196540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На пьедестале можно было прочитать слова из стихотворений Пушкина: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00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Высеченные рукой неизвестного автора…</a:t>
            </a:r>
            <a:endParaRPr lang="ru-RU" sz="2800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 descr="getOriginal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184576" cy="411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64715"/>
              </p:ext>
            </p:extLst>
          </p:nvPr>
        </p:nvGraphicFramePr>
        <p:xfrm>
          <a:off x="971600" y="5085184"/>
          <a:ext cx="7632848" cy="1512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4"/>
                <a:gridCol w="3816424"/>
              </a:tblGrid>
              <a:tr h="1512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с левой стороны памятника -</a:t>
                      </a:r>
                    </a:p>
                    <a:p>
                      <a:pPr>
                        <a:buNone/>
                      </a:pPr>
                      <a:r>
                        <a:rPr lang="ru-RU" i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И долго буду тем любезен я народу,</a:t>
                      </a:r>
                    </a:p>
                    <a:p>
                      <a:pPr>
                        <a:buNone/>
                      </a:pPr>
                      <a:r>
                        <a:rPr lang="ru-RU" i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Что чувства добрые я лирой пробуждал;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с правой – </a:t>
                      </a:r>
                    </a:p>
                    <a:p>
                      <a:pPr>
                        <a:buNone/>
                      </a:pPr>
                      <a:r>
                        <a:rPr lang="ru-RU" i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Мой друг, отчизне посвятим</a:t>
                      </a:r>
                    </a:p>
                    <a:p>
                      <a:pPr>
                        <a:buNone/>
                      </a:pPr>
                      <a:r>
                        <a:rPr lang="ru-RU" i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Души прекрасные порывы.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3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400" y="5301208"/>
            <a:ext cx="7715200" cy="108012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В 1951 г. в </a:t>
            </a:r>
            <a:r>
              <a:rPr lang="ru-RU" sz="3200" b="1" dirty="0" smtClean="0"/>
              <a:t>детском  </a:t>
            </a:r>
            <a:r>
              <a:rPr lang="ru-RU" sz="3200" b="1" dirty="0" smtClean="0">
                <a:latin typeface="+mn-lt"/>
              </a:rPr>
              <a:t>парке создали пушкинский уголок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Содержимое 3" descr="приложение номрер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33056">
            <a:off x="1205953" y="706984"/>
            <a:ext cx="6109767" cy="442295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развалилс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76672"/>
            <a:ext cx="3529537" cy="44466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710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3816424" cy="504056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Игорь </a:t>
            </a:r>
            <a:r>
              <a:rPr lang="ru-RU" sz="2800" dirty="0" err="1" smtClean="0"/>
              <a:t>Миронович</a:t>
            </a:r>
            <a:r>
              <a:rPr lang="ru-RU" sz="2800" dirty="0" smtClean="0"/>
              <a:t> Губерман знал судьбу памятника и обратился к мастерам искусства с вопросом</a:t>
            </a:r>
            <a:r>
              <a:rPr lang="ru-RU" sz="2800" dirty="0"/>
              <a:t>:</a:t>
            </a:r>
            <a:r>
              <a:rPr lang="ru-RU" sz="2800" dirty="0" smtClean="0"/>
              <a:t> «Неужели не можете реставрировать?»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71" y="1340768"/>
            <a:ext cx="4164122" cy="46085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2683181" y="404664"/>
            <a:ext cx="37776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Шёл 1996 год…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6021288"/>
            <a:ext cx="3816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Владимир Николаевич 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Маслов</a:t>
            </a:r>
            <a:endParaRPr lang="ru-RU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хтинский художник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69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82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711481"/>
            <a:ext cx="3384376" cy="5076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36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2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Процесс работы</a:t>
            </a:r>
            <a:endParaRPr lang="ru-RU" sz="36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Рисунок 5" descr="pamyatni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3712732" cy="52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3c882f9d01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268760"/>
            <a:ext cx="3456384" cy="5411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(3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226798"/>
            <a:ext cx="5832648" cy="542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3059831" y="5288280"/>
            <a:ext cx="45719" cy="4571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57200"/>
            <a:ext cx="7935416" cy="59553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39580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Памятник Пушкину А.С. прибыл в г. Ухту после реставрации</a:t>
            </a:r>
          </a:p>
        </p:txBody>
      </p:sp>
    </p:spTree>
    <p:extLst>
      <p:ext uri="{BB962C8B-B14F-4D97-AF65-F5344CB8AC3E}">
        <p14:creationId xmlns:p14="http://schemas.microsoft.com/office/powerpoint/2010/main" val="28050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7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480720" cy="638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3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178" y="477152"/>
            <a:ext cx="8354286" cy="590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37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ечка\Desktop\приложение к реферату Мавриной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67" y="764704"/>
            <a:ext cx="3686139" cy="5812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60648"/>
            <a:ext cx="8236400" cy="767213"/>
          </a:xfrm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Поездка 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Ухтарку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Зинаиды Николаевны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Бруни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8640"/>
            <a:ext cx="4572000" cy="8156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i="1" dirty="0" smtClean="0"/>
              <a:t>Зинаида </a:t>
            </a:r>
            <a:r>
              <a:rPr lang="ru-RU" sz="2400" b="1" i="1" dirty="0"/>
              <a:t>Николаевна </a:t>
            </a:r>
            <a:r>
              <a:rPr lang="ru-RU" sz="2400" b="1" i="1" dirty="0" err="1"/>
              <a:t>Бруни</a:t>
            </a:r>
            <a:r>
              <a:rPr lang="ru-RU" sz="2400" b="1" i="1" dirty="0"/>
              <a:t>.</a:t>
            </a:r>
          </a:p>
          <a:p>
            <a:pPr algn="ctr"/>
            <a:r>
              <a:rPr lang="ru-RU" sz="2400" b="1" i="1" dirty="0" err="1"/>
              <a:t>Ухтарка</a:t>
            </a:r>
            <a:r>
              <a:rPr lang="ru-RU" sz="2400" b="1" i="1" dirty="0"/>
              <a:t>. </a:t>
            </a:r>
            <a:endParaRPr lang="ru-RU" sz="2400" b="1" i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dirty="0" smtClean="0"/>
              <a:t>Вот </a:t>
            </a:r>
            <a:r>
              <a:rPr lang="ru-RU" sz="2000" dirty="0"/>
              <a:t>она </a:t>
            </a:r>
            <a:r>
              <a:rPr lang="ru-RU" sz="2000" dirty="0" err="1"/>
              <a:t>Ухтарка</a:t>
            </a:r>
            <a:r>
              <a:rPr lang="ru-RU" sz="2000" dirty="0"/>
              <a:t>.</a:t>
            </a:r>
            <a:endParaRPr lang="ru-RU" sz="2000" i="1" dirty="0"/>
          </a:p>
          <a:p>
            <a:pPr algn="ctr"/>
            <a:r>
              <a:rPr lang="ru-RU" sz="2000" dirty="0"/>
              <a:t>Идём, но ноги не идут.</a:t>
            </a:r>
            <a:endParaRPr lang="ru-RU" sz="2000" i="1" dirty="0"/>
          </a:p>
          <a:p>
            <a:pPr algn="ctr"/>
            <a:r>
              <a:rPr lang="ru-RU" sz="2000" dirty="0"/>
              <a:t>Здесь было холодно… И жарко.</a:t>
            </a:r>
            <a:endParaRPr lang="ru-RU" sz="2000" i="1" dirty="0"/>
          </a:p>
          <a:p>
            <a:pPr algn="ctr"/>
            <a:r>
              <a:rPr lang="ru-RU" sz="2000" dirty="0"/>
              <a:t>И вёл сюда последний путь.</a:t>
            </a:r>
            <a:endParaRPr lang="ru-RU" sz="2000" i="1" dirty="0"/>
          </a:p>
          <a:p>
            <a:pPr algn="ctr"/>
            <a:r>
              <a:rPr lang="ru-RU" sz="2000" dirty="0"/>
              <a:t>Хотели отыскать могилы,</a:t>
            </a:r>
            <a:endParaRPr lang="ru-RU" sz="2000" i="1" dirty="0"/>
          </a:p>
          <a:p>
            <a:pPr algn="ctr"/>
            <a:r>
              <a:rPr lang="ru-RU" sz="2000" dirty="0"/>
              <a:t>Чтобы отдать поклон земной </a:t>
            </a:r>
            <a:endParaRPr lang="ru-RU" sz="2000" dirty="0" smtClean="0"/>
          </a:p>
          <a:p>
            <a:pPr algn="ctr"/>
            <a:r>
              <a:rPr lang="ru-RU" sz="2000" dirty="0" smtClean="0"/>
              <a:t>Родным </a:t>
            </a:r>
            <a:r>
              <a:rPr lang="ru-RU" sz="2000" dirty="0"/>
              <a:t>и дорогим, и милым,</a:t>
            </a:r>
            <a:endParaRPr lang="ru-RU" sz="2000" i="1" dirty="0"/>
          </a:p>
          <a:p>
            <a:pPr algn="ctr"/>
            <a:r>
              <a:rPr lang="ru-RU" sz="2000" dirty="0"/>
              <a:t>Кто вечный здесь обрёл покой.</a:t>
            </a:r>
            <a:endParaRPr lang="ru-RU" sz="2000" i="1" dirty="0"/>
          </a:p>
          <a:p>
            <a:pPr algn="ctr"/>
            <a:r>
              <a:rPr lang="ru-RU" sz="2000" dirty="0"/>
              <a:t>Но всюду нас встречали травы.</a:t>
            </a:r>
            <a:endParaRPr lang="ru-RU" sz="2000" i="1" dirty="0"/>
          </a:p>
          <a:p>
            <a:pPr algn="ctr"/>
            <a:r>
              <a:rPr lang="ru-RU" sz="2000" dirty="0"/>
              <a:t>Встречал красивый белый мох,</a:t>
            </a:r>
            <a:endParaRPr lang="ru-RU" sz="2000" i="1" dirty="0"/>
          </a:p>
          <a:p>
            <a:pPr algn="ctr"/>
            <a:r>
              <a:rPr lang="ru-RU" sz="2000" dirty="0"/>
              <a:t>Но ни креста нигде, ни камня</a:t>
            </a:r>
            <a:endParaRPr lang="ru-RU" sz="2000" i="1" dirty="0"/>
          </a:p>
          <a:p>
            <a:pPr algn="ctr"/>
            <a:r>
              <a:rPr lang="ru-RU" sz="2000" dirty="0"/>
              <a:t>Никто из нас найти не мог.</a:t>
            </a:r>
            <a:endParaRPr lang="ru-RU" sz="2000" i="1" dirty="0"/>
          </a:p>
          <a:p>
            <a:pPr algn="ctr"/>
            <a:r>
              <a:rPr lang="ru-RU" sz="2000" dirty="0"/>
              <a:t>Лишь кое-где столбов остатки</a:t>
            </a:r>
            <a:endParaRPr lang="ru-RU" sz="2000" i="1" dirty="0"/>
          </a:p>
          <a:p>
            <a:pPr algn="ctr"/>
            <a:r>
              <a:rPr lang="ru-RU" sz="2000" dirty="0"/>
              <a:t>Да ржавый бак, да две бадьи.</a:t>
            </a:r>
            <a:endParaRPr lang="ru-RU" sz="2000" i="1" dirty="0"/>
          </a:p>
          <a:p>
            <a:pPr algn="ctr"/>
            <a:r>
              <a:rPr lang="ru-RU" sz="2000" dirty="0"/>
              <a:t>А в мыслях: здесь лежат останки…</a:t>
            </a:r>
            <a:endParaRPr lang="ru-RU" sz="2000" i="1" dirty="0"/>
          </a:p>
          <a:p>
            <a:pPr algn="ctr"/>
            <a:r>
              <a:rPr lang="ru-RU" sz="2000" dirty="0"/>
              <a:t>Здесь… Здесь…   </a:t>
            </a:r>
            <a:endParaRPr lang="ru-RU" sz="2000" i="1" dirty="0"/>
          </a:p>
          <a:p>
            <a:pPr algn="ctr"/>
            <a:r>
              <a:rPr lang="ru-RU" sz="2000" dirty="0"/>
              <a:t>Но где - нельзя найти.</a:t>
            </a:r>
            <a:endParaRPr lang="ru-RU" sz="2000" i="1" dirty="0"/>
          </a:p>
          <a:p>
            <a:pPr algn="ctr"/>
            <a:r>
              <a:rPr lang="ru-RU" sz="2000" dirty="0"/>
              <a:t>Мы поклонились низко-низко </a:t>
            </a:r>
            <a:endParaRPr lang="ru-RU" sz="2000" i="1" dirty="0"/>
          </a:p>
          <a:p>
            <a:pPr algn="ctr"/>
            <a:r>
              <a:rPr lang="ru-RU" sz="2000" dirty="0"/>
              <a:t>Траве, бурьяну близ тропы,</a:t>
            </a:r>
            <a:endParaRPr lang="ru-RU" sz="2000" i="1" dirty="0"/>
          </a:p>
          <a:p>
            <a:pPr algn="ctr"/>
            <a:r>
              <a:rPr lang="ru-RU" sz="2000" dirty="0"/>
              <a:t>Оставив вместо обелиска</a:t>
            </a:r>
            <a:endParaRPr lang="ru-RU" sz="2000" i="1" dirty="0"/>
          </a:p>
          <a:p>
            <a:pPr algn="ctr"/>
            <a:r>
              <a:rPr lang="ru-RU" sz="2000" dirty="0"/>
              <a:t>Крест из берёзки и цветы</a:t>
            </a:r>
            <a:r>
              <a:rPr lang="ru-RU" sz="2000" dirty="0" smtClean="0"/>
              <a:t>.</a:t>
            </a:r>
          </a:p>
          <a:p>
            <a:pPr algn="ctr"/>
            <a:endParaRPr lang="ru-RU" sz="2000" i="1" dirty="0"/>
          </a:p>
          <a:p>
            <a:pPr algn="r"/>
            <a:r>
              <a:rPr lang="ru-RU" sz="2000" i="1" dirty="0"/>
              <a:t>3октября1991года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137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177800" algn="r" fontAlgn="base">
              <a:spcAft>
                <a:spcPct val="0"/>
              </a:spcAft>
              <a:tabLst>
                <a:tab pos="5803900" algn="l"/>
              </a:tabLst>
            </a:pP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</a:rPr>
              <a:t>Скульптура, сделанная из кирпича и досок без непременной стальной арматуры силуэта –непостижимый шедевр</a:t>
            </a:r>
            <a:endParaRPr lang="ru-RU" sz="3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smtClean="0"/>
              <a:t>А. Горбатов – житель Ухты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4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Список использованной литературы:</a:t>
            </a:r>
            <a:endParaRPr lang="ru-RU" sz="32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3924" y="681334"/>
            <a:ext cx="8436548" cy="562798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6400" dirty="0"/>
              <a:t>//Ай да Пушкин.//НЭП+С – 1997, 13 февраля.</a:t>
            </a:r>
          </a:p>
          <a:p>
            <a:pPr lvl="0"/>
            <a:r>
              <a:rPr lang="ru-RU" sz="6400" dirty="0"/>
              <a:t>//Ай да художники, ай да молодцы.//НЭП+С.-1997, 4 сентября.</a:t>
            </a:r>
          </a:p>
          <a:p>
            <a:pPr lvl="0"/>
            <a:r>
              <a:rPr lang="ru-RU" sz="6400" dirty="0"/>
              <a:t>Белых В. Поэт с оттяпанной десницей.// Ухта.-1993, 16 июня.</a:t>
            </a:r>
          </a:p>
          <a:p>
            <a:pPr lvl="0"/>
            <a:r>
              <a:rPr lang="ru-RU" sz="6400" dirty="0"/>
              <a:t>Булычев В. Из одного корня.//Ухта-1991, 12 октября.</a:t>
            </a:r>
          </a:p>
          <a:p>
            <a:pPr lvl="0"/>
            <a:r>
              <a:rPr lang="ru-RU" sz="6400" dirty="0"/>
              <a:t>Булычев В. В начале было только имя.//Ухта.  - 1992, 2 июня.</a:t>
            </a:r>
          </a:p>
          <a:p>
            <a:pPr lvl="0"/>
            <a:r>
              <a:rPr lang="ru-RU" sz="6400" dirty="0"/>
              <a:t>Булычев В. Для тех, кто любит нет разлуки.//Вечер. Ухта.-1995, 25 января.</a:t>
            </a:r>
          </a:p>
          <a:p>
            <a:pPr lvl="0"/>
            <a:r>
              <a:rPr lang="ru-RU" sz="6400" dirty="0"/>
              <a:t>Булычев В. У берегов чужой реки.//Республика. – 1997, 19 апреля.</a:t>
            </a:r>
          </a:p>
          <a:p>
            <a:pPr lvl="0"/>
            <a:r>
              <a:rPr lang="ru-RU" sz="6400" dirty="0"/>
              <a:t>//Вернётся ли в бронзе поэт?// Красное знамя.-1999, 19 мая.</a:t>
            </a:r>
          </a:p>
          <a:p>
            <a:pPr lvl="0"/>
            <a:r>
              <a:rPr lang="ru-RU" sz="6400" dirty="0"/>
              <a:t>Воронцова И. Что останется потомкам?// Ухта.-1999, 29 мая.</a:t>
            </a:r>
          </a:p>
          <a:p>
            <a:pPr lvl="0"/>
            <a:r>
              <a:rPr lang="ru-RU" sz="6400" dirty="0"/>
              <a:t>Воронцова И. Николай </a:t>
            </a:r>
            <a:r>
              <a:rPr lang="ru-RU" sz="6400" dirty="0" err="1"/>
              <a:t>Бруни</a:t>
            </a:r>
            <a:r>
              <a:rPr lang="ru-RU" sz="6400" dirty="0"/>
              <a:t> – создатель первого памятника Ухты.// Вестник культуры. – 1999, №2, стр. 22-27.</a:t>
            </a:r>
          </a:p>
          <a:p>
            <a:pPr lvl="0"/>
            <a:r>
              <a:rPr lang="ru-RU" sz="6400" dirty="0"/>
              <a:t>Воронцова И. На памятник Пушкину.// Республика. – 1999, 31 мая.</a:t>
            </a:r>
          </a:p>
          <a:p>
            <a:pPr lvl="0"/>
            <a:r>
              <a:rPr lang="ru-RU" sz="6400" dirty="0"/>
              <a:t>Воронцова И. Не зарастёт народная тропа!.//</a:t>
            </a:r>
          </a:p>
          <a:p>
            <a:pPr lvl="0"/>
            <a:r>
              <a:rPr lang="ru-RU" sz="6400" dirty="0"/>
              <a:t>Воронцова И. В лагере он работал над памятником Пушкину.//Покаяние, т.2, Сыктывкар, 1999.</a:t>
            </a:r>
          </a:p>
          <a:p>
            <a:pPr lvl="0"/>
            <a:r>
              <a:rPr lang="ru-RU" sz="6400" dirty="0"/>
              <a:t>Воронцова И., </a:t>
            </a:r>
            <a:r>
              <a:rPr lang="ru-RU" sz="6400" dirty="0" err="1"/>
              <a:t>Партная</a:t>
            </a:r>
            <a:r>
              <a:rPr lang="ru-RU" sz="6400" dirty="0"/>
              <a:t> В. Два дня с семьей </a:t>
            </a:r>
            <a:r>
              <a:rPr lang="ru-RU" sz="6400" dirty="0" err="1"/>
              <a:t>Бруни</a:t>
            </a:r>
            <a:r>
              <a:rPr lang="ru-RU" sz="6400" dirty="0"/>
              <a:t>.//Ухта. – 1990, 30 июня.</a:t>
            </a:r>
          </a:p>
          <a:p>
            <a:pPr lvl="0"/>
            <a:r>
              <a:rPr lang="ru-RU" sz="6400" dirty="0" err="1"/>
              <a:t>Восторгуев</a:t>
            </a:r>
            <a:r>
              <a:rPr lang="ru-RU" sz="6400" dirty="0"/>
              <a:t> А. Я памятник себе воздвиг.//Комсомольская правда. – 1999, 11 июня.</a:t>
            </a:r>
          </a:p>
          <a:p>
            <a:pPr lvl="0"/>
            <a:r>
              <a:rPr lang="ru-RU" sz="6400" dirty="0"/>
              <a:t>Горбатов А. Простите нас, Александр Сергеевич!//Ухта. – 1991, 27 апреля.</a:t>
            </a:r>
          </a:p>
          <a:p>
            <a:pPr lvl="0"/>
            <a:r>
              <a:rPr lang="ru-RU" sz="6400" dirty="0"/>
              <a:t>Воронцова И., </a:t>
            </a:r>
            <a:r>
              <a:rPr lang="ru-RU" sz="6400" dirty="0" err="1"/>
              <a:t>Партная</a:t>
            </a:r>
            <a:r>
              <a:rPr lang="ru-RU" sz="6400" dirty="0"/>
              <a:t> В. «России сердца не </a:t>
            </a:r>
            <a:r>
              <a:rPr lang="ru-RU" sz="6400" dirty="0" err="1"/>
              <a:t>будет».А</a:t>
            </a:r>
            <a:r>
              <a:rPr lang="ru-RU" sz="6400" dirty="0"/>
              <a:t> наше?//Ухта. – 1996, 23 ноября.</a:t>
            </a:r>
          </a:p>
          <a:p>
            <a:pPr lvl="0"/>
            <a:r>
              <a:rPr lang="ru-RU" sz="6400" dirty="0"/>
              <a:t>Губерман И. Штрихи к портрету.//</a:t>
            </a:r>
            <a:r>
              <a:rPr lang="ru-RU" sz="6400" dirty="0" err="1"/>
              <a:t>Екатеренбург</a:t>
            </a:r>
            <a:r>
              <a:rPr lang="ru-RU" sz="6400" dirty="0"/>
              <a:t>: изд-во «У-Фактория», 1999.</a:t>
            </a:r>
          </a:p>
          <a:p>
            <a:pPr lvl="0"/>
            <a:r>
              <a:rPr lang="ru-RU" sz="6400" dirty="0"/>
              <a:t>//Второе рождение памятника.//</a:t>
            </a:r>
            <a:r>
              <a:rPr lang="ru-RU" sz="6400" dirty="0" err="1"/>
              <a:t>Золушок</a:t>
            </a:r>
            <a:r>
              <a:rPr lang="ru-RU" sz="6400" dirty="0"/>
              <a:t>-Презент. -1999, 29 января.</a:t>
            </a:r>
          </a:p>
          <a:p>
            <a:pPr lvl="0"/>
            <a:r>
              <a:rPr lang="ru-RU" sz="6400" dirty="0"/>
              <a:t>//Духовный всплеск над нашим трудным бытом.//Ухта. – 1999, 10 июля.</a:t>
            </a:r>
          </a:p>
          <a:p>
            <a:pPr lvl="0"/>
            <a:r>
              <a:rPr lang="ru-RU" sz="6400" dirty="0" err="1"/>
              <a:t>Духовская</a:t>
            </a:r>
            <a:r>
              <a:rPr lang="ru-RU" sz="6400" dirty="0"/>
              <a:t> Н. Как там Пушкин?//Ухта. – 1997, 8 ноября .</a:t>
            </a:r>
          </a:p>
          <a:p>
            <a:pPr lvl="0"/>
            <a:r>
              <a:rPr lang="ru-RU" sz="6400" dirty="0" err="1"/>
              <a:t>Духовская</a:t>
            </a:r>
            <a:r>
              <a:rPr lang="ru-RU" sz="6400" dirty="0"/>
              <a:t> Н. На фоне Пушкина снимается семейство.//Ухта. – 1997, 25 июля.</a:t>
            </a:r>
          </a:p>
          <a:p>
            <a:pPr lvl="0"/>
            <a:r>
              <a:rPr lang="ru-RU" sz="6400" dirty="0" err="1"/>
              <a:t>Духовская</a:t>
            </a:r>
            <a:r>
              <a:rPr lang="ru-RU" sz="6400" dirty="0"/>
              <a:t> Н. Пушкин с нами.//Ухта. – 1999, 8 июня.</a:t>
            </a:r>
          </a:p>
          <a:p>
            <a:pPr lvl="0"/>
            <a:r>
              <a:rPr lang="ru-RU" sz="6400" dirty="0" err="1"/>
              <a:t>Духовская</a:t>
            </a:r>
            <a:r>
              <a:rPr lang="ru-RU" sz="6400" dirty="0"/>
              <a:t> Н. Пушкин прибыл в Ухту.//Ухта. – 1999,1 июня.</a:t>
            </a:r>
          </a:p>
          <a:p>
            <a:pPr lvl="0"/>
            <a:r>
              <a:rPr lang="ru-RU" sz="6400" dirty="0" err="1"/>
              <a:t>Духовская</a:t>
            </a:r>
            <a:r>
              <a:rPr lang="ru-RU" sz="6400" dirty="0"/>
              <a:t> Н. Пушкин возвращается в Ухту.//Ухта. – 1997, 12 апреля.</a:t>
            </a:r>
          </a:p>
          <a:p>
            <a:pPr lvl="0"/>
            <a:r>
              <a:rPr lang="ru-RU" sz="6400" dirty="0" err="1"/>
              <a:t>Духовская</a:t>
            </a:r>
            <a:r>
              <a:rPr lang="ru-RU" sz="6400" dirty="0"/>
              <a:t> Н. Здравствуйте, Александр Сергеевич!//Ухта. – 1999,5 июня.</a:t>
            </a:r>
          </a:p>
          <a:p>
            <a:pPr lvl="2"/>
            <a:r>
              <a:rPr lang="ru-RU" sz="6400" dirty="0"/>
              <a:t>Иванова О. Судьба памятника.//НЭП+С. -1999, 2 июня.</a:t>
            </a:r>
          </a:p>
          <a:p>
            <a:pPr lvl="0"/>
            <a:r>
              <a:rPr lang="ru-RU" sz="6400" dirty="0"/>
              <a:t>Истомина И. Но наш далёкий, трудный путь постигнет прозорливый правнук.//Ухта. – 1997, 29 ноября.</a:t>
            </a:r>
          </a:p>
          <a:p>
            <a:pPr lvl="0"/>
            <a:r>
              <a:rPr lang="ru-RU" sz="6400" dirty="0"/>
              <a:t>Канев А. Это было недавно, это было давно.//Ухта. – 1997, 12 июля.</a:t>
            </a:r>
          </a:p>
          <a:p>
            <a:pPr lvl="0"/>
            <a:r>
              <a:rPr lang="ru-RU" sz="6400" dirty="0"/>
              <a:t>Каширина О. Новый памятник.//Республика. – 1998, 1 октября.</a:t>
            </a:r>
          </a:p>
          <a:p>
            <a:pPr lvl="0"/>
            <a:r>
              <a:rPr lang="ru-RU" sz="6400" dirty="0"/>
              <a:t>Каширина О. Облик в памяти не стерся.//Республика. – 1997,9 августа.</a:t>
            </a:r>
          </a:p>
          <a:p>
            <a:pPr lvl="0"/>
            <a:r>
              <a:rPr lang="ru-RU" sz="6400" dirty="0"/>
              <a:t>Клейн А. Пушкин в Ухте.//Красное знамя. – 1999, 24 февраля.</a:t>
            </a:r>
          </a:p>
          <a:p>
            <a:pPr lvl="0"/>
            <a:r>
              <a:rPr lang="ru-RU" sz="6400" dirty="0"/>
              <a:t>Козулин А. Пушкинская – улица геологов.// Геолог Севера. – 1993, 4 июля.</a:t>
            </a:r>
          </a:p>
          <a:p>
            <a:pPr lvl="0"/>
            <a:r>
              <a:rPr lang="ru-RU" sz="6400" dirty="0"/>
              <a:t>Козулин А. О Николае Александровиче </a:t>
            </a:r>
            <a:r>
              <a:rPr lang="ru-RU" sz="6400" dirty="0" err="1"/>
              <a:t>Бурни</a:t>
            </a:r>
            <a:r>
              <a:rPr lang="ru-RU" sz="6400" dirty="0"/>
              <a:t>, его памятнике развесистой клюкве.//Ухта. – 1991, 28 июня.</a:t>
            </a:r>
          </a:p>
          <a:p>
            <a:pPr lvl="0"/>
            <a:r>
              <a:rPr lang="ru-RU" sz="6400" dirty="0"/>
              <a:t>Козулин А. Поэзия и … стандарт.//Красное знамя. – 1979, 10 июля.</a:t>
            </a:r>
          </a:p>
          <a:p>
            <a:pPr lvl="0"/>
            <a:r>
              <a:rPr lang="ru-RU" sz="6400" dirty="0" err="1"/>
              <a:t>Кулыгин</a:t>
            </a:r>
            <a:r>
              <a:rPr lang="ru-RU" sz="6400" dirty="0"/>
              <a:t> С. Как памятник оказался в Детском парке?//Ухта. – 1999, 5 июня.</a:t>
            </a:r>
          </a:p>
          <a:p>
            <a:pPr lvl="0"/>
            <a:r>
              <a:rPr lang="ru-RU" sz="6400" dirty="0"/>
              <a:t>//Культура и религия.//Ухта. – 1999, 23 апреля.</a:t>
            </a:r>
          </a:p>
          <a:p>
            <a:pPr lvl="0"/>
            <a:r>
              <a:rPr lang="ru-RU" sz="6400" dirty="0"/>
              <a:t>Лапина Р. У нашего города – собственный Пушкин.//НЭП+С.- 1999, 9 июня.</a:t>
            </a:r>
          </a:p>
          <a:p>
            <a:pPr lvl="0"/>
            <a:r>
              <a:rPr lang="ru-RU" sz="6400" dirty="0"/>
              <a:t>Марцинковский А. Если взяться за дело всем миром, можно горы свернуть.//Регион. – 1999.</a:t>
            </a:r>
          </a:p>
          <a:p>
            <a:pPr lvl="0"/>
            <a:r>
              <a:rPr lang="ru-RU" sz="6400" dirty="0"/>
              <a:t>Милюков В. Памятник на </a:t>
            </a:r>
            <a:r>
              <a:rPr lang="ru-RU" sz="6400" dirty="0" err="1"/>
              <a:t>Ухтарке</a:t>
            </a:r>
            <a:r>
              <a:rPr lang="ru-RU" sz="6400" dirty="0"/>
              <a:t>.//Воскресенье. – 1994, август.</a:t>
            </a:r>
          </a:p>
          <a:p>
            <a:pPr lvl="0"/>
            <a:r>
              <a:rPr lang="ru-RU" sz="6400" dirty="0"/>
              <a:t>Минин В. Каково лицо наше.//Ухта. – 1994, 22 сентября.</a:t>
            </a:r>
          </a:p>
          <a:p>
            <a:pPr lvl="0"/>
            <a:r>
              <a:rPr lang="ru-RU" sz="6400" dirty="0"/>
              <a:t>Митин В. Пушкин на севере.//Слово и дело. – 1997, 7 февраля.</a:t>
            </a:r>
          </a:p>
          <a:p>
            <a:pPr lvl="0"/>
            <a:r>
              <a:rPr lang="ru-RU" sz="6400" dirty="0"/>
              <a:t>Молчанова Т. Вновь я посетил тот уголок земли.//Ухта. – 1998, 29 августа.</a:t>
            </a:r>
          </a:p>
          <a:p>
            <a:pPr lvl="0"/>
            <a:r>
              <a:rPr lang="ru-RU" sz="6400" dirty="0"/>
              <a:t>//На коленях у Пушкина.//НЭП+С. – 1997, 21 августа.</a:t>
            </a:r>
          </a:p>
          <a:p>
            <a:pPr lvl="0"/>
            <a:r>
              <a:rPr lang="ru-RU" sz="6400" dirty="0"/>
              <a:t>Новикова Т. Нынешнее поколение выбирает … </a:t>
            </a:r>
            <a:r>
              <a:rPr lang="ru-RU" sz="6400" dirty="0" err="1"/>
              <a:t>Бруни</a:t>
            </a:r>
            <a:r>
              <a:rPr lang="ru-RU" sz="6400" dirty="0"/>
              <a:t>.//Ухта. – 1997, 16 августа.</a:t>
            </a:r>
          </a:p>
          <a:p>
            <a:pPr lvl="0"/>
            <a:r>
              <a:rPr lang="ru-RU" sz="6400" dirty="0"/>
              <a:t>Носов Г. Пушкин за колючей проволокой.//Независимая газета. – 1996, 1 ноября.</a:t>
            </a:r>
          </a:p>
          <a:p>
            <a:pPr lvl="0"/>
            <a:r>
              <a:rPr lang="ru-RU" sz="6400" dirty="0"/>
              <a:t>//Отсутствие финансирования делает идеи зодчества более оригинальными .//НЭП+С. – 1999, 1 сентября.</a:t>
            </a:r>
          </a:p>
          <a:p>
            <a:pPr lvl="0"/>
            <a:r>
              <a:rPr lang="ru-RU" sz="6400" dirty="0"/>
              <a:t>//Памятнику – быть?//Ухта. – 1999, 7 мая.</a:t>
            </a:r>
          </a:p>
          <a:p>
            <a:pPr lvl="0"/>
            <a:r>
              <a:rPr lang="ru-RU" sz="6400" dirty="0"/>
              <a:t>Родионова Н. Ай, Пушкин! Ох, Пушкин!//Ухта. – 1999, 30 апреля.</a:t>
            </a:r>
          </a:p>
          <a:p>
            <a:pPr lvl="0"/>
            <a:r>
              <a:rPr lang="ru-RU" sz="6400" dirty="0"/>
              <a:t>Родионова Н. Пушкин, конечно, великий поэт, но у республики денег нет.//Ухта. – 1998, 22 августа.</a:t>
            </a:r>
          </a:p>
          <a:p>
            <a:pPr lvl="0"/>
            <a:r>
              <a:rPr lang="ru-RU" sz="6400" dirty="0"/>
              <a:t>Родионова Н. Пушкин возвращается в Ухту?//Ухта. – 1997, 8 февраля.</a:t>
            </a:r>
          </a:p>
          <a:p>
            <a:pPr lvl="0"/>
            <a:r>
              <a:rPr lang="ru-RU" sz="6400" dirty="0" err="1"/>
              <a:t>Сивкова</a:t>
            </a:r>
            <a:r>
              <a:rPr lang="ru-RU" sz="6400" dirty="0"/>
              <a:t> А. И гордый внук славян, и финн.//Республика. – 1999, 3 марта.</a:t>
            </a:r>
          </a:p>
          <a:p>
            <a:pPr lvl="0"/>
            <a:r>
              <a:rPr lang="ru-RU" sz="6400" dirty="0"/>
              <a:t>//Скульптор расстреляли. Но памятник остался.//Трибуна. – 1999, 29 января.</a:t>
            </a:r>
          </a:p>
          <a:p>
            <a:pPr lvl="0"/>
            <a:r>
              <a:rPr lang="ru-RU" sz="6400" dirty="0"/>
              <a:t>//Сохраним духовные истоки.//Ухта. – 1999, 19 мая.</a:t>
            </a:r>
          </a:p>
          <a:p>
            <a:pPr lvl="0"/>
            <a:r>
              <a:rPr lang="ru-RU" sz="6400" dirty="0"/>
              <a:t>//</a:t>
            </a:r>
            <a:r>
              <a:rPr lang="ru-RU" sz="6400" dirty="0" err="1"/>
              <a:t>Ухтинские</a:t>
            </a:r>
            <a:r>
              <a:rPr lang="ru-RU" sz="6400" dirty="0"/>
              <a:t> художники восстановили историческую справедливость.//НЭП+С. – 1997, 4 сентября.</a:t>
            </a:r>
          </a:p>
          <a:p>
            <a:pPr lvl="0"/>
            <a:r>
              <a:rPr lang="ru-RU" sz="6400" dirty="0"/>
              <a:t>Югова Л. Россия </a:t>
            </a:r>
            <a:r>
              <a:rPr lang="ru-RU" sz="6400" dirty="0" err="1"/>
              <a:t>вспрянет</a:t>
            </a:r>
            <a:r>
              <a:rPr lang="ru-RU" sz="6400" dirty="0"/>
              <a:t> ото сна.//Красное знамя. – 1998, 27 октября.</a:t>
            </a:r>
          </a:p>
          <a:p>
            <a:pPr lvl="0"/>
            <a:r>
              <a:rPr lang="ru-RU" sz="6400" dirty="0" err="1"/>
              <a:t>Юнина</a:t>
            </a:r>
            <a:r>
              <a:rPr lang="ru-RU" sz="6400" dirty="0"/>
              <a:t> А. 200-летний юбилей поэта в Ухте отметили громко.//Красное знамя. – 1999, 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3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3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3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3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3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3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3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3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3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3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3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3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3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3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3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3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3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3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3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3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3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3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30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30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3000" fill="hold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3000" fill="hold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3000" fill="hold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3000" fill="hold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3000" fill="hold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3000" fill="hold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3000" fill="hold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3000" fill="hold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3000" fill="hold"/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3000" fill="hold"/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3000" fill="hold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3000" fill="hold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3000" fill="hold"/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3000" fill="hold"/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43000" fill="hold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3000" fill="hold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3000" fill="hold"/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3000" fill="hold"/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3000" fill="hold"/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3000" fill="hold"/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3000" fill="hold"/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3000" fill="hold"/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3000" fill="hold"/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3000" fill="hold"/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3000" fill="hold"/>
                                        <p:tgtEl>
                                          <p:spTgt spid="4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3000" fill="hold"/>
                                        <p:tgtEl>
                                          <p:spTgt spid="4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43000" fill="hold"/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3000" fill="hold"/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3000" fill="hold"/>
                                        <p:tgtEl>
                                          <p:spTgt spid="4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3000" fill="hold"/>
                                        <p:tgtEl>
                                          <p:spTgt spid="4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43000" fill="hold"/>
                                        <p:tgtEl>
                                          <p:spTgt spid="4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3000" fill="hold"/>
                                        <p:tgtEl>
                                          <p:spTgt spid="4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3000" fill="hold"/>
                                        <p:tgtEl>
                                          <p:spTgt spid="4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3000" fill="hold"/>
                                        <p:tgtEl>
                                          <p:spTgt spid="4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43000" fill="hold"/>
                                        <p:tgtEl>
                                          <p:spTgt spid="4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3000" fill="hold"/>
                                        <p:tgtEl>
                                          <p:spTgt spid="4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3000" fill="hold"/>
                                        <p:tgtEl>
                                          <p:spTgt spid="4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3000" fill="hold"/>
                                        <p:tgtEl>
                                          <p:spTgt spid="4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43000" fill="hold"/>
                                        <p:tgtEl>
                                          <p:spTgt spid="4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3000" fill="hold"/>
                                        <p:tgtEl>
                                          <p:spTgt spid="4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43000" fill="hold"/>
                                        <p:tgtEl>
                                          <p:spTgt spid="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3000" fill="hold"/>
                                        <p:tgtEl>
                                          <p:spTgt spid="4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3000" fill="hold"/>
                                        <p:tgtEl>
                                          <p:spTgt spid="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3000" fill="hold"/>
                                        <p:tgtEl>
                                          <p:spTgt spid="4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43000" fill="hold"/>
                                        <p:tgtEl>
                                          <p:spTgt spid="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3000" fill="hold"/>
                                        <p:tgtEl>
                                          <p:spTgt spid="4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43000" fill="hold"/>
                                        <p:tgtEl>
                                          <p:spTgt spid="4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3000" fill="hold"/>
                                        <p:tgtEl>
                                          <p:spTgt spid="4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43000" fill="hold"/>
                                        <p:tgtEl>
                                          <p:spTgt spid="4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3000" fill="hold"/>
                                        <p:tgtEl>
                                          <p:spTgt spid="4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3000" fill="hold"/>
                                        <p:tgtEl>
                                          <p:spTgt spid="4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3000" fill="hold"/>
                                        <p:tgtEl>
                                          <p:spTgt spid="4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43000" fill="hold"/>
                                        <p:tgtEl>
                                          <p:spTgt spid="4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43000" fill="hold"/>
                                        <p:tgtEl>
                                          <p:spTgt spid="4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43000" fill="hold"/>
                                        <p:tgtEl>
                                          <p:spTgt spid="4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3000" fill="hold"/>
                                        <p:tgtEl>
                                          <p:spTgt spid="4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43000" fill="hold"/>
                                        <p:tgtEl>
                                          <p:spTgt spid="4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3000" fill="hold"/>
                                        <p:tgtEl>
                                          <p:spTgt spid="4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43000" fill="hold"/>
                                        <p:tgtEl>
                                          <p:spTgt spid="4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3000" fill="hold"/>
                                        <p:tgtEl>
                                          <p:spTgt spid="4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43000" fill="hold"/>
                                        <p:tgtEl>
                                          <p:spTgt spid="4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3000" fill="hold"/>
                                        <p:tgtEl>
                                          <p:spTgt spid="4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43000" fill="hold"/>
                                        <p:tgtEl>
                                          <p:spTgt spid="4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43000" fill="hold"/>
                                        <p:tgtEl>
                                          <p:spTgt spid="4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Кадр из фильма об Ухте 1936 г. Имитация прихода на р. Ухту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комплексной экспедиции</a:t>
            </a:r>
            <a:endParaRPr lang="ru-RU" sz="2000" dirty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. Ухта РК  берет свое начало 21 августа 1929 г.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Наташечка\Desktop\chronograph1926_ux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33670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9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5682" y="1349976"/>
            <a:ext cx="4040188" cy="7620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Панорама Ухты 1930-х гг.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Панорама Ухты 1930-х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531057" y="5877272"/>
            <a:ext cx="4279269" cy="4043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Свидетельства существования лагеря на р. </a:t>
            </a:r>
            <a:r>
              <a:rPr lang="ru-RU" sz="1800" dirty="0" err="1" smtClean="0"/>
              <a:t>Ухтарке</a:t>
            </a:r>
            <a:r>
              <a:rPr lang="ru-RU" sz="1800" dirty="0" smtClean="0"/>
              <a:t>. Фото 1990-х </a:t>
            </a:r>
            <a:r>
              <a:rPr lang="ru-RU" sz="1800" dirty="0" err="1" smtClean="0"/>
              <a:t>гг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965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июле 1931 г. на базе Ухтинской экспедиции был создан Ухто-Печорский исправительный трудовой лагерь (УПИТЛАГ, или Ухтпечлаг).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Наташечка\Desktop\imagesJ950AY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1880"/>
            <a:ext cx="396044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Наташечка\Desktop\приложение к реферату Мавриной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58" r="16302"/>
          <a:stretch/>
        </p:blipFill>
        <p:spPr bwMode="auto">
          <a:xfrm>
            <a:off x="4932040" y="1340767"/>
            <a:ext cx="3650062" cy="43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i="1" dirty="0"/>
              <a:t>Дорогая, прости мне, прости!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Я срываюсь в нечаянной злобе,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Кто не станет ругаться в пути,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Где не </a:t>
            </a:r>
            <a:r>
              <a:rPr lang="ru-RU" sz="1400" i="1" dirty="0" err="1"/>
              <a:t>вспятить</a:t>
            </a:r>
            <a:r>
              <a:rPr lang="ru-RU" sz="1400" i="1" dirty="0"/>
              <a:t> из ямы оглобель?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Не кляну я злую судьбу,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Лишь сгораю в лихой лихорадке,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От того залегают на лбу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Как железом прожжённые складки.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Эта жизнь мне пришлась не с руки,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Штурмовал я картонные замки,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Проиграл я себя в поддавки,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Торопясь в никчемушные дамки.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Близок час – застучат молотком,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Загрохочет под сводами эхо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И придавит меня потолком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Скорлупа гробового ореха.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О, подруга моей души!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В этот час мы покончим с игрою: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На могиле моей напиши –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«</a:t>
            </a:r>
            <a:r>
              <a:rPr lang="ru-RU" sz="1400" i="1" dirty="0" smtClean="0"/>
              <a:t>Другу </a:t>
            </a:r>
            <a:r>
              <a:rPr lang="ru-RU" sz="1400" i="1" dirty="0"/>
              <a:t>сердца»…Но не герою.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i="1" dirty="0"/>
              <a:t>(</a:t>
            </a:r>
            <a:r>
              <a:rPr lang="ru-RU" sz="1400" i="1" dirty="0" err="1"/>
              <a:t>Бруни</a:t>
            </a:r>
            <a:r>
              <a:rPr lang="ru-RU" sz="1400" i="1" dirty="0"/>
              <a:t> Н.А.)</a:t>
            </a:r>
            <a:endParaRPr lang="ru-RU" sz="14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13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IM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85728"/>
            <a:ext cx="5000660" cy="6286544"/>
          </a:xfrm>
        </p:spPr>
      </p:pic>
      <p:sp>
        <p:nvSpPr>
          <p:cNvPr id="16" name="Текст 15"/>
          <p:cNvSpPr>
            <a:spLocks noGrp="1"/>
          </p:cNvSpPr>
          <p:nvPr>
            <p:ph type="body" idx="2"/>
          </p:nvPr>
        </p:nvSpPr>
        <p:spPr>
          <a:xfrm>
            <a:off x="4643438" y="1600200"/>
            <a:ext cx="4122610" cy="3733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76">
            <a:off x="457842" y="684041"/>
            <a:ext cx="556861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133">
            <a:off x="3107971" y="1808012"/>
            <a:ext cx="5560963" cy="4165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191500" cy="5734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564"/>
            <a:ext cx="2376264" cy="2899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90" y="98718"/>
            <a:ext cx="2440618" cy="2898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614523" cy="4193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67644" y="1124744"/>
            <a:ext cx="6548381" cy="4913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19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48054"/>
            <a:ext cx="3660988" cy="459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280152" cy="496855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Говорил на нескольких европейских языках</a:t>
            </a:r>
          </a:p>
          <a:p>
            <a:r>
              <a:rPr lang="ru-RU" dirty="0" smtClean="0"/>
              <a:t>Знал эсперанто</a:t>
            </a:r>
          </a:p>
          <a:p>
            <a:r>
              <a:rPr lang="ru-RU" dirty="0" smtClean="0"/>
              <a:t>Играл в первой петербургской команде по футболу</a:t>
            </a:r>
          </a:p>
          <a:p>
            <a:r>
              <a:rPr lang="ru-RU" dirty="0" smtClean="0"/>
              <a:t>Ходил на яхте рулевым</a:t>
            </a:r>
          </a:p>
          <a:p>
            <a:r>
              <a:rPr lang="ru-RU" dirty="0" smtClean="0"/>
              <a:t>Прекрасно ездил верхом</a:t>
            </a:r>
          </a:p>
          <a:p>
            <a:r>
              <a:rPr lang="ru-RU" dirty="0" smtClean="0"/>
              <a:t>Страстно любил собак и охоту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916831" y="260648"/>
            <a:ext cx="150496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Уже  в  то  время   наблюдалась  широта</a:t>
            </a:r>
          </a:p>
          <a:p>
            <a:pPr algn="ctr"/>
            <a:r>
              <a:rPr lang="ru-RU" sz="3200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его  интересов  и  талантов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571612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/>
              <a:t>1909 г.Окончил </a:t>
            </a:r>
            <a:r>
              <a:rPr lang="ru-RU" i="1" dirty="0" err="1"/>
              <a:t>Тенишевское</a:t>
            </a:r>
            <a:r>
              <a:rPr lang="ru-RU" i="1" dirty="0"/>
              <a:t> училище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1911-1914г. Ушёл санитаром на фронт </a:t>
            </a:r>
            <a:r>
              <a:rPr lang="en-US" i="1" dirty="0"/>
              <a:t>I</a:t>
            </a:r>
            <a:r>
              <a:rPr lang="ru-RU" i="1" dirty="0"/>
              <a:t> мировой войны.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1917-1918 Севастополь, </a:t>
            </a:r>
            <a:r>
              <a:rPr lang="ru-RU" i="1" dirty="0" err="1"/>
              <a:t>юго-зап</a:t>
            </a:r>
            <a:r>
              <a:rPr lang="ru-RU" i="1" dirty="0"/>
              <a:t>. Фронт. Военный лётчик, награждён 3-мя </a:t>
            </a:r>
            <a:r>
              <a:rPr lang="ru-RU" i="1" dirty="0" err="1"/>
              <a:t>Геогргиевскими</a:t>
            </a:r>
            <a:r>
              <a:rPr lang="ru-RU" i="1" dirty="0"/>
              <a:t> крестами.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1917г. – сбит под Одессой.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1919-Отстранён от лётной службы и уволен из КА по состоянию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1919-Рукоположен в сан диакона. (до 1927 г.)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1932-1934- Инженер  МАИ.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1934-арест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1938 – расстрел.</a:t>
            </a:r>
          </a:p>
        </p:txBody>
      </p:sp>
      <p:pic>
        <p:nvPicPr>
          <p:cNvPr id="10" name="Рисунок 9" descr="file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428736"/>
            <a:ext cx="3429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002hgp5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512285"/>
            <a:ext cx="3286148" cy="474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5518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9549" y="1988840"/>
            <a:ext cx="2395745" cy="327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Бруни Никола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075" y="1529176"/>
            <a:ext cx="3429024" cy="471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9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7" grpId="1" animBg="1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6672"/>
            <a:ext cx="741682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 1880 г. в Москве был открыт памятник великому поэту работы Опекушина.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13092a0dce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2293" y="1643976"/>
            <a:ext cx="355970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d8bdda709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9009"/>
            <a:ext cx="3240360" cy="485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497042" cy="466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91045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Николай Александрович </a:t>
            </a:r>
            <a:r>
              <a:rPr lang="ru-RU" sz="32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Бруни</a:t>
            </a:r>
            <a:endParaRPr lang="ru-RU" sz="48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4392488" cy="3046988"/>
          </a:xfrm>
          <a:prstGeom prst="rect">
            <a:avLst/>
          </a:prstGeom>
          <a:blipFill dpi="0" rotWithShape="1">
            <a:blip r:embed="rId3" cstate="print">
              <a:duotone>
                <a:schemeClr val="accent5">
                  <a:shade val="40000"/>
                </a:schemeClr>
                <a:schemeClr val="accent5">
                  <a:tint val="42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Идея создания всецело охватила заключённого, т.к. Бруни был поклонником Пушкина, даже наизусть знал множество стихотворений Александра Сергеевича и целые главы из «Евгения Онегина»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3489</TotalTime>
  <Words>1446</Words>
  <Application>Microsoft Office PowerPoint</Application>
  <PresentationFormat>Экран (4:3)</PresentationFormat>
  <Paragraphs>166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ГУЛАГ      на территории Коми края «Бруни Н.А. и памятник  Пушкину А.С. в г. Ухте РК»  </vt:lpstr>
      <vt:lpstr>Скульптура, сделанная из кирпича и досок без непременной стальной арматуры силуэта –непостижимый шедевр</vt:lpstr>
      <vt:lpstr>г. Ухта РК  берет свое начало 21 августа 1929 г.</vt:lpstr>
      <vt:lpstr>В июле 1931 г. на базе Ухтинской экспедиции был создан Ухто-Печорский исправительный трудовой лагерь (УПИТЛАГ, или Ухтпечлаг). 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Александрович Бруни</vt:lpstr>
      <vt:lpstr>В кратчайшие сроки нужно найти:</vt:lpstr>
      <vt:lpstr>Презентация PowerPoint</vt:lpstr>
      <vt:lpstr>Высеченные рукой неизвестного автора…</vt:lpstr>
      <vt:lpstr>В 1951 г. в детском  парке создали пушкинский уголок</vt:lpstr>
      <vt:lpstr>Презентация PowerPoint</vt:lpstr>
      <vt:lpstr> Процесс работы</vt:lpstr>
      <vt:lpstr> </vt:lpstr>
      <vt:lpstr>Презентация PowerPoint</vt:lpstr>
      <vt:lpstr>Презентация PowerPoint</vt:lpstr>
      <vt:lpstr>Презентация PowerPoint</vt:lpstr>
      <vt:lpstr>Список использованной литературы: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Дима</dc:creator>
  <cp:lastModifiedBy>Катенька и Андрюша</cp:lastModifiedBy>
  <cp:revision>186</cp:revision>
  <dcterms:created xsi:type="dcterms:W3CDTF">2011-10-02T14:16:39Z</dcterms:created>
  <dcterms:modified xsi:type="dcterms:W3CDTF">2016-02-26T05:45:41Z</dcterms:modified>
</cp:coreProperties>
</file>