
<file path=[Content_Types].xml><?xml version="1.0" encoding="utf-8"?>
<Types xmlns="http://schemas.openxmlformats.org/package/2006/content-types">
  <Override PartName="/ppt/tags/tag8.xml" ContentType="application/vnd.openxmlformats-officedocument.presentationml.tags+xml"/>
  <Override PartName="/customXml/itemProps1.xml" ContentType="application/vnd.openxmlformats-officedocument.customXmlProperties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Override PartName="/ppt/tags/tag49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tags/tag29.xml" ContentType="application/vnd.openxmlformats-officedocument.presentationml.tags+xml"/>
  <Override PartName="/ppt/tags/tag38.xml" ContentType="application/vnd.openxmlformats-officedocument.presentationml.tags+xml"/>
  <Override PartName="/ppt/tags/tag47.xml" ContentType="application/vnd.openxmlformats-officedocument.presentationml.tags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36.xml" ContentType="application/vnd.openxmlformats-officedocument.presentationml.tags+xml"/>
  <Override PartName="/ppt/tags/tag45.xml" ContentType="application/vnd.openxmlformats-officedocument.presentationml.tags+xml"/>
  <Override PartName="/customXml/itemProps8.xml" ContentType="application/vnd.openxmlformats-officedocument.customXmlPropertie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4.xml" ContentType="application/vnd.openxmlformats-officedocument.presentationml.tags+xml"/>
  <Override PartName="/ppt/tags/tag43.xml" ContentType="application/vnd.openxmlformats-officedocument.presentationml.tags+xml"/>
  <Override PartName="/customXml/itemProps6.xml" ContentType="application/vnd.openxmlformats-officedocument.customXmlPropertie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tags/tag41.xml" ContentType="application/vnd.openxmlformats-officedocument.presentationml.tags+xml"/>
  <Override PartName="/ppt/tags/tag50.xml" ContentType="application/vnd.openxmlformats-officedocument.presentationml.tags+xml"/>
  <Override PartName="/customXml/itemProps4.xml" ContentType="application/vnd.openxmlformats-officedocument.customXmlPropertie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tags/tag39.xml" ContentType="application/vnd.openxmlformats-officedocument.presentationml.tag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Default Extension="wdp" ContentType="image/vnd.ms-photo"/>
  <Override PartName="/customXml/itemProps9.xml" ContentType="application/vnd.openxmlformats-officedocument.customXmlPropertie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customXml/itemProps7.xml" ContentType="application/vnd.openxmlformats-officedocument.customXmlPropertie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customXml/itemProps5.xml" ContentType="application/vnd.openxmlformats-officedocument.customXmlProperties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0"/>
  </p:sldMasterIdLst>
  <p:sldIdLst>
    <p:sldId id="257" r:id="rId11"/>
    <p:sldId id="263" r:id="rId12"/>
    <p:sldId id="260" r:id="rId13"/>
    <p:sldId id="258" r:id="rId14"/>
    <p:sldId id="259" r:id="rId15"/>
    <p:sldId id="261" r:id="rId16"/>
    <p:sldId id="262" r:id="rId17"/>
    <p:sldId id="264" r:id="rId18"/>
    <p:sldId id="265" r:id="rId19"/>
    <p:sldId id="266" r:id="rId20"/>
    <p:sldId id="267" r:id="rId21"/>
    <p:sldId id="270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9" autoAdjust="0"/>
    <p:restoredTop sz="94660"/>
  </p:normalViewPr>
  <p:slideViewPr>
    <p:cSldViewPr>
      <p:cViewPr varScale="1">
        <p:scale>
          <a:sx n="104" d="100"/>
          <a:sy n="104" d="100"/>
        </p:scale>
        <p:origin x="-18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customXml" Target="../customXml/item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1.xml"/><Relationship Id="rId24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5.xml"/><Relationship Id="rId23" Type="http://schemas.openxmlformats.org/officeDocument/2006/relationships/presProps" Target="presProps.xml"/><Relationship Id="rId10" Type="http://schemas.openxmlformats.org/officeDocument/2006/relationships/slideMaster" Target="slideMasters/slideMaster1.xml"/><Relationship Id="rId19" Type="http://schemas.openxmlformats.org/officeDocument/2006/relationships/slide" Target="slides/slide9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4.xml"/><Relationship Id="rId22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customXml" Target="../../customXml/item3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2.xml"/><Relationship Id="rId7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customXml" Target="../../customXml/item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.xml"/><Relationship Id="rId4" Type="http://schemas.openxmlformats.org/officeDocument/2006/relationships/tags" Target="../tags/tag3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6.xml"/><Relationship Id="rId7" Type="http://schemas.openxmlformats.org/officeDocument/2006/relationships/image" Target="../media/image1.png"/><Relationship Id="rId2" Type="http://schemas.openxmlformats.org/officeDocument/2006/relationships/tags" Target="../tags/tag5.xml"/><Relationship Id="rId1" Type="http://schemas.openxmlformats.org/officeDocument/2006/relationships/customXml" Target="../../customXml/item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.xml"/><Relationship Id="rId4" Type="http://schemas.openxmlformats.org/officeDocument/2006/relationships/tags" Target="../tags/tag7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0.xml"/><Relationship Id="rId7" Type="http://schemas.openxmlformats.org/officeDocument/2006/relationships/image" Target="../media/image1.png"/><Relationship Id="rId2" Type="http://schemas.openxmlformats.org/officeDocument/2006/relationships/tags" Target="../tags/tag9.xml"/><Relationship Id="rId1" Type="http://schemas.openxmlformats.org/officeDocument/2006/relationships/customXml" Target="../../customXml/item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4.xml"/><Relationship Id="rId7" Type="http://schemas.openxmlformats.org/officeDocument/2006/relationships/image" Target="../media/image1.png"/><Relationship Id="rId2" Type="http://schemas.openxmlformats.org/officeDocument/2006/relationships/tags" Target="../tags/tag13.xml"/><Relationship Id="rId1" Type="http://schemas.openxmlformats.org/officeDocument/2006/relationships/customXml" Target="../../customXml/item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8.xml"/><Relationship Id="rId7" Type="http://schemas.openxmlformats.org/officeDocument/2006/relationships/image" Target="../media/image1.png"/><Relationship Id="rId2" Type="http://schemas.openxmlformats.org/officeDocument/2006/relationships/tags" Target="../tags/tag17.xml"/><Relationship Id="rId1" Type="http://schemas.openxmlformats.org/officeDocument/2006/relationships/customXml" Target="../../customXml/item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22.xml"/><Relationship Id="rId7" Type="http://schemas.openxmlformats.org/officeDocument/2006/relationships/image" Target="../media/image1.png"/><Relationship Id="rId2" Type="http://schemas.openxmlformats.org/officeDocument/2006/relationships/tags" Target="../tags/tag21.xml"/><Relationship Id="rId1" Type="http://schemas.openxmlformats.org/officeDocument/2006/relationships/customXml" Target="../../customXml/item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4.xml"/><Relationship Id="rId4" Type="http://schemas.openxmlformats.org/officeDocument/2006/relationships/tags" Target="../tags/tag23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26.xml"/><Relationship Id="rId7" Type="http://schemas.openxmlformats.org/officeDocument/2006/relationships/image" Target="../media/image1.png"/><Relationship Id="rId2" Type="http://schemas.openxmlformats.org/officeDocument/2006/relationships/tags" Target="../tags/tag25.xml"/><Relationship Id="rId1" Type="http://schemas.openxmlformats.org/officeDocument/2006/relationships/customXml" Target="../../customXml/item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8.xml"/><Relationship Id="rId4" Type="http://schemas.openxmlformats.org/officeDocument/2006/relationships/tags" Target="../tags/tag2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30.xml"/><Relationship Id="rId7" Type="http://schemas.openxmlformats.org/officeDocument/2006/relationships/image" Target="../media/image1.png"/><Relationship Id="rId2" Type="http://schemas.openxmlformats.org/officeDocument/2006/relationships/tags" Target="../tags/tag29.xml"/><Relationship Id="rId1" Type="http://schemas.openxmlformats.org/officeDocument/2006/relationships/customXml" Target="../../customXml/item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 anchor="t">
            <a:noAutofit/>
          </a:bodyPr>
          <a:lstStyle>
            <a:lvl1pPr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5C2D-12EE-4B09-AB8B-D861165A5E35}" type="datetimeFigureOut">
              <a:rPr lang="ru-RU" smtClean="0"/>
              <a:pPr/>
              <a:t>13.01.2016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2F397A-ABDA-424B-AD72-4B491735603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5C2D-12EE-4B09-AB8B-D861165A5E35}" type="datetimeFigureOut">
              <a:rPr lang="ru-RU" smtClean="0"/>
              <a:pPr/>
              <a:t>13.01.2016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F397A-ABDA-424B-AD72-4B49173560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5C2D-12EE-4B09-AB8B-D861165A5E35}" type="datetimeFigureOut">
              <a:rPr lang="ru-RU" smtClean="0"/>
              <a:pPr/>
              <a:t>13.01.2016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F397A-ABDA-424B-AD72-4B49173560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2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7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custDataLst>
      <p:custData r:id="rId1"/>
    </p:custDataLst>
    <p:extLst>
      <p:ext uri="{BB962C8B-B14F-4D97-AF65-F5344CB8AC3E}">
        <p14:creationId xmlns="" xmlns:p14="http://schemas.microsoft.com/office/powerpoint/2010/main" val="5244058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2 - 2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7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</p:spPr>
        <p:txBody>
          <a:bodyPr vert="horz" wrap="square" lIns="90877" tIns="43391" rIns="90877" bIns="43391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</p:spPr>
        <p:txBody>
          <a:bodyPr vert="horz" wrap="square" lIns="90877" tIns="43391" rIns="90877" bIns="43391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pic>
        <p:nvPicPr>
          <p:cNvPr id="9" name="Рисунок 8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Рисунок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="" xmlns:p14="http://schemas.microsoft.com/office/powerpoint/2010/main" val="32322952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Да/нет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7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TextBox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2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ru-RU" sz="3200" smtClean="0"/>
              <a:t>Да</a:t>
            </a:r>
            <a:endParaRPr lang="ru-RU" sz="3200"/>
          </a:p>
        </p:txBody>
      </p:sp>
      <p:sp>
        <p:nvSpPr>
          <p:cNvPr id="8" name="TextBox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4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ru-RU" sz="3200" smtClean="0"/>
              <a:t>Нет</a:t>
            </a:r>
            <a:endParaRPr lang="ru-RU" sz="3200"/>
          </a:p>
        </p:txBody>
      </p:sp>
      <p:pic>
        <p:nvPicPr>
          <p:cNvPr id="9" name="Рисунок 8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Рисунок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="" xmlns:p14="http://schemas.microsoft.com/office/powerpoint/2010/main" val="22894724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3 - 2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7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</p:spPr>
        <p:txBody>
          <a:bodyPr vert="horz" wrap="square" lIns="90877" tIns="43391" rIns="90877" bIns="43391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</p:spPr>
        <p:txBody>
          <a:bodyPr vert="horz" wrap="square" lIns="90877" tIns="43391" rIns="90877" bIns="43391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pic>
        <p:nvPicPr>
          <p:cNvPr id="9" name="Рисунок 8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Рисунок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="" xmlns:p14="http://schemas.microsoft.com/office/powerpoint/2010/main" val="38184518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4 - 2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7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</p:spPr>
        <p:txBody>
          <a:bodyPr vert="horz" wrap="square" lIns="90877" tIns="43391" rIns="90877" bIns="43391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</p:spPr>
        <p:txBody>
          <a:bodyPr vert="horz" wrap="square" lIns="90877" tIns="43391" rIns="90877" bIns="43391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pic>
        <p:nvPicPr>
          <p:cNvPr id="9" name="Рисунок 8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Рисунок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="" xmlns:p14="http://schemas.microsoft.com/office/powerpoint/2010/main" val="24118089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5 - 2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7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</p:spPr>
        <p:txBody>
          <a:bodyPr vert="horz" wrap="square" lIns="90877" tIns="43391" rIns="90877" bIns="43391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</p:spPr>
        <p:txBody>
          <a:bodyPr vert="horz" wrap="square" lIns="90877" tIns="43391" rIns="90877" bIns="43391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pic>
        <p:nvPicPr>
          <p:cNvPr id="9" name="Рисунок 8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Рисунок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="" xmlns:p14="http://schemas.microsoft.com/office/powerpoint/2010/main" val="32777365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6 - 2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7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</p:spPr>
        <p:txBody>
          <a:bodyPr vert="horz" wrap="square" lIns="90877" tIns="43391" rIns="90877" bIns="43391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</p:spPr>
        <p:txBody>
          <a:bodyPr vert="horz" wrap="square" lIns="90877" tIns="43391" rIns="90877" bIns="43391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pic>
        <p:nvPicPr>
          <p:cNvPr id="9" name="Рисунок 8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Рисунок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="" xmlns:p14="http://schemas.microsoft.com/office/powerpoint/2010/main" val="29951495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7 - 2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7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</p:spPr>
        <p:txBody>
          <a:bodyPr vert="horz" wrap="square" lIns="90877" tIns="43391" rIns="90877" bIns="43391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</p:spPr>
        <p:txBody>
          <a:bodyPr vert="horz" wrap="square" lIns="90877" tIns="43391" rIns="90877" bIns="43391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pic>
        <p:nvPicPr>
          <p:cNvPr id="9" name="Рисунок 8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Рисунок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="" xmlns:p14="http://schemas.microsoft.com/office/powerpoint/2010/main" val="1144628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B005C2D-12EE-4B09-AB8B-D861165A5E35}" type="datetimeFigureOut">
              <a:rPr lang="ru-RU" smtClean="0"/>
              <a:pPr/>
              <a:t>13.01.2016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C2F397A-ABDA-424B-AD72-4B491735603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8 - 2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7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</p:spPr>
        <p:txBody>
          <a:bodyPr vert="horz" wrap="square" lIns="90877" tIns="43391" rIns="90877" bIns="43391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</p:spPr>
        <p:txBody>
          <a:bodyPr vert="horz" wrap="square" lIns="90877" tIns="43391" rIns="90877" bIns="43391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pic>
        <p:nvPicPr>
          <p:cNvPr id="9" name="Рисунок 8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Рисунок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="" xmlns:p14="http://schemas.microsoft.com/office/powerpoint/2010/main" val="1567069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 anchor="t">
            <a:noAutofit/>
          </a:bodyPr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5C2D-12EE-4B09-AB8B-D861165A5E35}" type="datetimeFigureOut">
              <a:rPr lang="ru-RU" smtClean="0"/>
              <a:pPr/>
              <a:t>13.01.2016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2F397A-ABDA-424B-AD72-4B491735603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5C2D-12EE-4B09-AB8B-D861165A5E35}" type="datetimeFigureOut">
              <a:rPr lang="ru-RU" smtClean="0"/>
              <a:pPr/>
              <a:t>13.01.2016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2F397A-ABDA-424B-AD72-4B491735603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5C2D-12EE-4B09-AB8B-D861165A5E35}" type="datetimeFigureOut">
              <a:rPr lang="ru-RU" smtClean="0"/>
              <a:pPr/>
              <a:t>13.01.2016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2F397A-ABDA-424B-AD72-4B491735603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1543"/>
            <a:ext cx="1828800" cy="365125"/>
          </a:xfrm>
        </p:spPr>
        <p:txBody>
          <a:bodyPr/>
          <a:lstStyle/>
          <a:p>
            <a:fld id="{4B005C2D-12EE-4B09-AB8B-D861165A5E35}" type="datetimeFigureOut">
              <a:rPr lang="ru-RU" smtClean="0"/>
              <a:pPr/>
              <a:t>13.01.2016</a:t>
            </a:fld>
            <a:endParaRPr lang="ru-R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2F397A-ABDA-424B-AD72-4B491735603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5C2D-12EE-4B09-AB8B-D861165A5E35}" type="datetimeFigureOut">
              <a:rPr lang="ru-RU" smtClean="0"/>
              <a:pPr/>
              <a:t>13.01.2016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F397A-ABDA-424B-AD72-4B49173560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 anchor="t">
            <a:normAutofit/>
          </a:bodyPr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5C2D-12EE-4B09-AB8B-D861165A5E35}" type="datetimeFigureOut">
              <a:rPr lang="ru-RU" smtClean="0"/>
              <a:pPr/>
              <a:t>13.01.2016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2F397A-ABDA-424B-AD72-4B491735603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 anchor="t">
            <a:normAutofit/>
          </a:bodyPr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5C2D-12EE-4B09-AB8B-D861165A5E35}" type="datetimeFigureOut">
              <a:rPr lang="ru-RU" smtClean="0"/>
              <a:pPr/>
              <a:t>13.01.2016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2F397A-ABDA-424B-AD72-4B491735603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1554480"/>
            <a:ext cx="2073348" cy="19794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1547036"/>
            <a:ext cx="4222308" cy="3886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05C2D-12EE-4B09-AB8B-D861165A5E35}" type="datetimeFigureOut">
              <a:rPr lang="ru-RU" smtClean="0"/>
              <a:pPr/>
              <a:t>13.01.2016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848" y="6356350"/>
            <a:ext cx="510235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F397A-ABDA-424B-AD72-4B491735603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1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9.xml"/><Relationship Id="rId6" Type="http://schemas.openxmlformats.org/officeDocument/2006/relationships/image" Target="../media/image7.jpeg"/><Relationship Id="rId5" Type="http://schemas.microsoft.com/office/2007/relationships/hdphoto" Target="../media/hdphoto1.wdp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5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Объект 14"/>
          <p:cNvSpPr>
            <a:spLocks noGrp="1"/>
          </p:cNvSpPr>
          <p:nvPr>
            <p:ph sz="quarter" idx="11"/>
          </p:nvPr>
        </p:nvSpPr>
        <p:spPr>
          <a:xfrm>
            <a:off x="1011143" y="3718404"/>
            <a:ext cx="4064496" cy="1167237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увидели по горизонтали «АВС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Объект 15"/>
          <p:cNvSpPr>
            <a:spLocks noGrp="1"/>
          </p:cNvSpPr>
          <p:nvPr>
            <p:ph sz="quarter" idx="12"/>
          </p:nvPr>
        </p:nvSpPr>
        <p:spPr>
          <a:xfrm>
            <a:off x="1012698" y="1844824"/>
            <a:ext cx="4176464" cy="1522476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увидели по вертикали «12 13 14».</a:t>
            </a:r>
          </a:p>
        </p:txBody>
      </p:sp>
      <p:sp>
        <p:nvSpPr>
          <p:cNvPr id="19" name="Текст 18"/>
          <p:cNvSpPr>
            <a:spLocks noGrp="1"/>
          </p:cNvSpPr>
          <p:nvPr>
            <p:ph type="body" idx="10"/>
          </p:nvPr>
        </p:nvSpPr>
        <p:spPr>
          <a:xfrm>
            <a:off x="179512" y="188640"/>
            <a:ext cx="88331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Посмотрите </a:t>
            </a:r>
            <a:r>
              <a:rPr lang="ru-RU" sz="32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изображенную картинку, и ориентируясь на свое первое впечатление, дайте ответ.</a:t>
            </a:r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844824"/>
            <a:ext cx="3804318" cy="4444415"/>
          </a:xfrm>
          <a:prstGeom prst="rect">
            <a:avLst/>
          </a:prstGeom>
        </p:spPr>
      </p:pic>
      <p:pic>
        <p:nvPicPr>
          <p:cNvPr id="8" name="Рисунок 7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206967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24744"/>
            <a:ext cx="95050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учебного занятия: «Возможности табличного процессора».</a:t>
            </a:r>
          </a:p>
        </p:txBody>
      </p:sp>
    </p:spTree>
    <p:extLst>
      <p:ext uri="{BB962C8B-B14F-4D97-AF65-F5344CB8AC3E}">
        <p14:creationId xmlns="" xmlns:p14="http://schemas.microsoft.com/office/powerpoint/2010/main" val="371515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88640"/>
            <a:ext cx="4824536" cy="321399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="" xmlns:a14="http://schemas.microsoft.com/office/drawing/2010/main">
                  <a14:imgLayer r:embed="rId5">
                    <a14:imgEffect>
                      <a14:saturation sat="2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49" y="3501008"/>
            <a:ext cx="4824536" cy="31237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1859" y="864096"/>
            <a:ext cx="4127637" cy="527382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3860399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332656"/>
            <a:ext cx="48245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1. Сегодня я узнал …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988840"/>
            <a:ext cx="41508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2. Теперь я могу …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3429000"/>
            <a:ext cx="39093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3. Было трудно …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4797152"/>
            <a:ext cx="655564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4. Полученные  знания я могу 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применить в …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0"/>
          </p:nvPr>
        </p:nvSpPr>
        <p:spPr>
          <a:xfrm>
            <a:off x="155448" y="116587"/>
            <a:ext cx="8833104" cy="1584221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3600" b="1" i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Вы </a:t>
            </a:r>
            <a:r>
              <a:rPr lang="ru-RU" sz="36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легко назовете минимум 10 компонентов, из которых состоит </a:t>
            </a:r>
            <a:endParaRPr lang="ru-RU" sz="3600" b="1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3600" b="1" i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ваш </a:t>
            </a:r>
            <a:r>
              <a:rPr lang="ru-RU" sz="36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компьютер?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0" name="Объект 9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Нет.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Объект 3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247994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История,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обществознание…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1"/>
          <p:cNvSpPr>
            <a:spLocks noGrp="1" noChangeArrowheads="1"/>
          </p:cNvSpPr>
          <p:nvPr>
            <p:ph type="body" idx="10"/>
          </p:nvPr>
        </p:nvSpPr>
        <p:spPr bwMode="auto">
          <a:xfrm>
            <a:off x="179512" y="404664"/>
            <a:ext cx="873703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ru-RU" altLang="ru-RU" sz="3600" b="1" i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Твой </a:t>
            </a:r>
            <a:r>
              <a:rPr lang="ru-RU" altLang="ru-RU" sz="36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любимый предмет в школе…</a:t>
            </a:r>
            <a:endParaRPr kumimoji="0" lang="ru-RU" alt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Объект 19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Математика, физика ...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182939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idx="10"/>
          </p:nvPr>
        </p:nvSpPr>
        <p:spPr>
          <a:xfrm>
            <a:off x="167145" y="188640"/>
            <a:ext cx="8833104" cy="1728237"/>
          </a:xfrm>
        </p:spPr>
        <p:txBody>
          <a:bodyPr>
            <a:noAutofit/>
          </a:bodyPr>
          <a:lstStyle/>
          <a:p>
            <a:r>
              <a:rPr lang="ru-RU" sz="3600" b="1" i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Построить чертеж</a:t>
            </a:r>
          </a:p>
          <a:p>
            <a:r>
              <a:rPr lang="ru-RU" sz="3600" b="1" i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(или понять, что изображено на чертеже) не составит для меня труда.</a:t>
            </a:r>
          </a:p>
        </p:txBody>
      </p:sp>
      <p:sp>
        <p:nvSpPr>
          <p:cNvPr id="8" name="Объект 7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Нет.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64807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116632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Предпочитаю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работу переводчика, нежели программиста.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Нет.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бъект 9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423204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idx="10"/>
          </p:nvPr>
        </p:nvSpPr>
        <p:spPr>
          <a:xfrm>
            <a:off x="155448" y="116587"/>
            <a:ext cx="8833104" cy="1152173"/>
          </a:xfrm>
        </p:spPr>
        <p:txBody>
          <a:bodyPr>
            <a:noAutofit/>
          </a:bodyPr>
          <a:lstStyle/>
          <a:p>
            <a:r>
              <a:rPr lang="ru-RU" sz="3600" b="1" i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Специалист </a:t>
            </a:r>
            <a:r>
              <a:rPr lang="ru-RU" sz="36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защите </a:t>
            </a:r>
            <a:r>
              <a:rPr lang="ru-RU" sz="3600" b="1" i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 или юрисконсульт</a:t>
            </a:r>
            <a:r>
              <a:rPr lang="ru-RU" sz="36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Юрисконсульт.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бъект 10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 по защите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117631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idx="10"/>
          </p:nvPr>
        </p:nvSpPr>
        <p:spPr>
          <a:xfrm>
            <a:off x="155448" y="332656"/>
            <a:ext cx="8833104" cy="759181"/>
          </a:xfrm>
        </p:spPr>
        <p:txBody>
          <a:bodyPr>
            <a:noAutofit/>
          </a:bodyPr>
          <a:lstStyle/>
          <a:p>
            <a:r>
              <a:rPr lang="ru-RU" sz="3600" b="1" i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Мне </a:t>
            </a:r>
            <a:r>
              <a:rPr lang="ru-RU" sz="36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составит труда составить алгоритм поведения, решения задачи.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Нет, неверно.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бъект 10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Да, верно.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268338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0"/>
          </p:nvPr>
        </p:nvSpPr>
        <p:spPr>
          <a:xfrm>
            <a:off x="179512" y="188640"/>
            <a:ext cx="8833104" cy="151216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3600" b="1" i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Часто </a:t>
            </a:r>
            <a:r>
              <a:rPr lang="ru-RU" sz="36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выбираете вещи или книги импульсивно, полагаясь на </a:t>
            </a:r>
            <a:endParaRPr lang="ru-RU" sz="3600" b="1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3600" b="1" i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их </a:t>
            </a:r>
            <a:r>
              <a:rPr lang="ru-RU" sz="36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внешний вид?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Нет.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74102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99592" y="1052736"/>
            <a:ext cx="76328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 урока: Знакомство со структурой табличного процессора MS </a:t>
            </a:r>
            <a:r>
              <a:rPr lang="ru-RU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Excel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4194265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RECTANSWER" val="1"/>
  <p:tag name="CHOICESCOUNT" val="2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heme/theme1.xml><?xml version="1.0" encoding="utf-8"?>
<a:theme xmlns:a="http://schemas.openxmlformats.org/drawingml/2006/main" name="Tradeshow">
  <a:themeElements>
    <a:clrScheme name="Другая 1">
      <a:dk1>
        <a:sysClr val="windowText" lastClr="000000"/>
      </a:dk1>
      <a:lt1>
        <a:sysClr val="window" lastClr="FFFFFF"/>
      </a:lt1>
      <a:dk2>
        <a:srgbClr val="052E65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Layout>
  <Type>YesNo</Type>
  <ChoicesCount>2</ChoicesCount>
  <Orientation>Left</Orientation>
</Layout>
</file>

<file path=customXml/item2.xml><?xml version="1.0" encoding="utf-8"?>
<Layout>
  <Type>MultipleChoice</Type>
  <ChoicesCount>2</ChoicesCount>
  <Orientation>Left</Orientation>
</Layout>
</file>

<file path=customXml/item3.xml><?xml version="1.0" encoding="utf-8"?>
<Layout>
  <Type>MultipleChoice</Type>
  <ChoicesCount>2</ChoicesCount>
  <Orientation>Left</Orientation>
</Layout>
</file>

<file path=customXml/item4.xml><?xml version="1.0" encoding="utf-8"?>
<Layout>
  <Type>MultipleChoice</Type>
  <ChoicesCount>2</ChoicesCount>
  <Orientation>Left</Orientation>
</Layout>
</file>

<file path=customXml/item5.xml><?xml version="1.0" encoding="utf-8"?>
<Layout>
  <Type>MultipleChoice</Type>
  <ChoicesCount>2</ChoicesCount>
  <Orientation>Left</Orientation>
</Layout>
</file>

<file path=customXml/item6.xml><?xml version="1.0" encoding="utf-8"?>
<Layout>
  <Type>MultipleChoice</Type>
  <ChoicesCount>2</ChoicesCount>
  <Orientation>Left</Orientation>
</Layout>
</file>

<file path=customXml/item7.xml><?xml version="1.0" encoding="utf-8"?>
<Layout>
  <Type>MultipleChoice</Type>
  <ChoicesCount>2</ChoicesCount>
  <Orientation>Left</Orientation>
</Layout>
</file>

<file path=customXml/item8.xml><?xml version="1.0" encoding="utf-8"?>
<Layout>
  <Type>MultipleChoice</Type>
  <ChoicesCount>2</ChoicesCount>
  <Orientation>Left</Orientation>
</Layout>
</file>

<file path=customXml/item9.xml><?xml version="1.0" encoding="utf-8"?>
<Layout>
  <Type>MultipleChoice</Type>
  <ChoicesCount>2</ChoicesCount>
  <Orientation>Left</Orientation>
</Layout>
</file>

<file path=customXml/itemProps1.xml><?xml version="1.0" encoding="utf-8"?>
<ds:datastoreItem xmlns:ds="http://schemas.openxmlformats.org/officeDocument/2006/customXml" ds:itemID="{F33A853A-656A-4326-BE85-EF0033F19728}">
  <ds:schemaRefs/>
</ds:datastoreItem>
</file>

<file path=customXml/itemProps2.xml><?xml version="1.0" encoding="utf-8"?>
<ds:datastoreItem xmlns:ds="http://schemas.openxmlformats.org/officeDocument/2006/customXml" ds:itemID="{180128F3-1816-4EF4-B937-667F1881B888}">
  <ds:schemaRefs/>
</ds:datastoreItem>
</file>

<file path=customXml/itemProps3.xml><?xml version="1.0" encoding="utf-8"?>
<ds:datastoreItem xmlns:ds="http://schemas.openxmlformats.org/officeDocument/2006/customXml" ds:itemID="{93C977F5-B0B1-4C7F-A6FD-57681903CBAF}">
  <ds:schemaRefs/>
</ds:datastoreItem>
</file>

<file path=customXml/itemProps4.xml><?xml version="1.0" encoding="utf-8"?>
<ds:datastoreItem xmlns:ds="http://schemas.openxmlformats.org/officeDocument/2006/customXml" ds:itemID="{E7FC926B-D7C7-4BB4-80DD-99C26B67C64A}">
  <ds:schemaRefs/>
</ds:datastoreItem>
</file>

<file path=customXml/itemProps5.xml><?xml version="1.0" encoding="utf-8"?>
<ds:datastoreItem xmlns:ds="http://schemas.openxmlformats.org/officeDocument/2006/customXml" ds:itemID="{70E56374-A2A8-4EE6-BC8C-2CAC603B459C}">
  <ds:schemaRefs/>
</ds:datastoreItem>
</file>

<file path=customXml/itemProps6.xml><?xml version="1.0" encoding="utf-8"?>
<ds:datastoreItem xmlns:ds="http://schemas.openxmlformats.org/officeDocument/2006/customXml" ds:itemID="{934C10B7-E8D8-49B7-AD35-D3965982639D}">
  <ds:schemaRefs/>
</ds:datastoreItem>
</file>

<file path=customXml/itemProps7.xml><?xml version="1.0" encoding="utf-8"?>
<ds:datastoreItem xmlns:ds="http://schemas.openxmlformats.org/officeDocument/2006/customXml" ds:itemID="{056F4E8B-3E5E-48C5-8EDE-F25A9AC01D10}">
  <ds:schemaRefs/>
</ds:datastoreItem>
</file>

<file path=customXml/itemProps8.xml><?xml version="1.0" encoding="utf-8"?>
<ds:datastoreItem xmlns:ds="http://schemas.openxmlformats.org/officeDocument/2006/customXml" ds:itemID="{53D37694-6112-4896-AFBE-AECC12D97594}">
  <ds:schemaRefs/>
</ds:datastoreItem>
</file>

<file path=customXml/itemProps9.xml><?xml version="1.0" encoding="utf-8"?>
<ds:datastoreItem xmlns:ds="http://schemas.openxmlformats.org/officeDocument/2006/customXml" ds:itemID="{99BB92D6-4572-4E17-B9F5-66AA9CFE558F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Выставка</Template>
  <TotalTime>448</TotalTime>
  <Words>207</Words>
  <Application>Microsoft Office PowerPoint</Application>
  <PresentationFormat>Экран (4:3)</PresentationFormat>
  <Paragraphs>34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Tradeshow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Sveta</cp:lastModifiedBy>
  <cp:revision>32</cp:revision>
  <dcterms:created xsi:type="dcterms:W3CDTF">2015-12-11T05:51:21Z</dcterms:created>
  <dcterms:modified xsi:type="dcterms:W3CDTF">2016-01-13T08:47:46Z</dcterms:modified>
</cp:coreProperties>
</file>