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8" r:id="rId3"/>
    <p:sldId id="295" r:id="rId4"/>
    <p:sldId id="269" r:id="rId5"/>
    <p:sldId id="256" r:id="rId6"/>
    <p:sldId id="270" r:id="rId7"/>
    <p:sldId id="259" r:id="rId8"/>
    <p:sldId id="260" r:id="rId9"/>
    <p:sldId id="261" r:id="rId10"/>
    <p:sldId id="297" r:id="rId11"/>
    <p:sldId id="273" r:id="rId12"/>
    <p:sldId id="274" r:id="rId13"/>
    <p:sldId id="275" r:id="rId14"/>
    <p:sldId id="276" r:id="rId15"/>
    <p:sldId id="268" r:id="rId16"/>
    <p:sldId id="277" r:id="rId17"/>
    <p:sldId id="299" r:id="rId18"/>
    <p:sldId id="279" r:id="rId19"/>
    <p:sldId id="267" r:id="rId20"/>
    <p:sldId id="300" r:id="rId21"/>
    <p:sldId id="280" r:id="rId22"/>
    <p:sldId id="301" r:id="rId23"/>
    <p:sldId id="263" r:id="rId24"/>
    <p:sldId id="264" r:id="rId25"/>
    <p:sldId id="281" r:id="rId26"/>
    <p:sldId id="282" r:id="rId27"/>
    <p:sldId id="283" r:id="rId28"/>
    <p:sldId id="284" r:id="rId29"/>
    <p:sldId id="285" r:id="rId30"/>
    <p:sldId id="291" r:id="rId31"/>
    <p:sldId id="292" r:id="rId32"/>
    <p:sldId id="293" r:id="rId33"/>
    <p:sldId id="294" r:id="rId34"/>
    <p:sldId id="288" r:id="rId35"/>
    <p:sldId id="289" r:id="rId36"/>
    <p:sldId id="258" r:id="rId37"/>
    <p:sldId id="296" r:id="rId38"/>
    <p:sldId id="302" r:id="rId39"/>
    <p:sldId id="303" r:id="rId40"/>
    <p:sldId id="304" r:id="rId41"/>
    <p:sldId id="306" r:id="rId42"/>
    <p:sldId id="30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15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60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4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73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9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7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8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8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39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7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215B-19B0-4CF9-AE47-DEFA858A203E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1F6A-0FAF-4258-9C23-EE8184BF4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3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в имени твоем,       Новосибирск!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0"/>
            <a:ext cx="8352928" cy="10527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Интеллектуально-познавательная игра для старшеклассников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История Новосибир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068960"/>
            <a:ext cx="4762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fs00.infourok.ru/images/doc/225/31501/2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" y="-88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3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появилось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 –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931" y="2032248"/>
            <a:ext cx="3898776" cy="1396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1926 год    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6359" y="1988840"/>
            <a:ext cx="1854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1935 год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969795" y="5229200"/>
            <a:ext cx="5770984" cy="13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800" b="1" dirty="0" smtClean="0"/>
              <a:t>1926 год</a:t>
            </a:r>
            <a:endParaRPr lang="ru-RU" sz="4800" b="1" dirty="0"/>
          </a:p>
        </p:txBody>
      </p:sp>
      <p:pic>
        <p:nvPicPr>
          <p:cNvPr id="6146" name="Picture 2" descr="http://31.r.photoshare.ru/00314/003001e88909b83ae13ca1102aaf626d946545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37" y="2996952"/>
            <a:ext cx="6264696" cy="16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3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udfiles.ru/html/2706/188/html_uniZ1hOa_3.O2pP/htmlconvd-KD0BXa_html_2823c7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1412776"/>
            <a:ext cx="445386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s633419.vk.me/v633419636/1834/0WR7OY-_HL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5"/>
            <a:ext cx="4164310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Ленина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(Камерный зал Новосибирской филармонии)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g-7.photosight.ru/a51/4831716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2" y="1628800"/>
            <a:ext cx="789019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что похоже здание вокзала железнодорожной станции «Новосибирск-Главный»?</a:t>
            </a:r>
          </a:p>
        </p:txBody>
      </p:sp>
    </p:spTree>
    <p:extLst>
      <p:ext uri="{BB962C8B-B14F-4D97-AF65-F5344CB8AC3E}">
        <p14:creationId xmlns:p14="http://schemas.microsoft.com/office/powerpoint/2010/main" val="13038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Какой рисованный персонаж писателя Владимира Шамова появился вместе с первым Днем города в 1987 году 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олицетворяет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город? </a:t>
            </a:r>
          </a:p>
        </p:txBody>
      </p:sp>
      <p:pic>
        <p:nvPicPr>
          <p:cNvPr id="6146" name="Picture 2" descr="http://cs624729.vk.me/v624729731/37f9a/gjGhihkMXv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45" y="1700808"/>
            <a:ext cx="410320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первый раз отмечали в Новосибирске Первый День города?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rezerv.sweet211.ru/images/news/a10ac382aaa84f079a125df1765ec54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915317"/>
            <a:ext cx="3384376" cy="30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835696" y="4942680"/>
            <a:ext cx="5770984" cy="13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800" b="1" dirty="0" smtClean="0"/>
              <a:t>4 октября 1987 год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43367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называется символ реки Обь, придуманный Владимиром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Шамовым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0" name="Picture 2" descr="C:\Users\evgeniya\Desktop\info.sibnet.ru_36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76" y="2132856"/>
            <a:ext cx="5004048" cy="34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зображение с кодом 54755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evgeniya\Desktop\logo_s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73" y="3933055"/>
            <a:ext cx="3168352" cy="262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vgeniya\Desktop\hranitel_solntca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99" y="404664"/>
            <a:ext cx="2007096" cy="160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www.sunmuseum.ru/images/imagesMuseum/hranitel_solntca_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007096" cy="160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atic.ngs.ru/cache/turizm/images/d42f85a556ef470ad9f5787d86f9e34e_1024_7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0" y="3933056"/>
            <a:ext cx="3546237" cy="262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388212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Правда, что в Новосибирске есть музей Солнца?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970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Правда, что Новосибирский академический театр оперы и балета является крупнейшим зданием подобного рода в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мире?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http://www.rnto.today/img/up/images/2-2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86" y="1772816"/>
            <a:ext cx="7202627" cy="48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1152" y="2348880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бескрайних на просторах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блеске солнечном Оби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Вырос славный, чудный город,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живут сибиряки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Нечунаев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8" name="Picture 4" descr="http://ic.pics.livejournal.com/gelio/17387857/869142/869142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2837"/>
            <a:ext cx="3384757" cy="19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kykyryzo.ru/wp-content/uploads/2013/10/10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3367597" cy="195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tdata.ru/u19/photoB28E/20524458143-0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509120"/>
            <a:ext cx="3384757" cy="19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Самые красивые места Новосибирс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65" y="222837"/>
            <a:ext cx="3394575" cy="19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Правда, что Новосибирск самый читающий город Азии?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 descr="http://cs622218.vk.me/v622218393/34d7f/0JdWEG7NA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6200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6211669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Государственная публичная научно-техническая библиотека СО РАН</a:t>
            </a:r>
          </a:p>
        </p:txBody>
      </p:sp>
    </p:spTree>
    <p:extLst>
      <p:ext uri="{BB962C8B-B14F-4D97-AF65-F5344CB8AC3E}">
        <p14:creationId xmlns:p14="http://schemas.microsoft.com/office/powerpoint/2010/main" val="354134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metronsk.narod.ru/most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340768"/>
            <a:ext cx="7848872" cy="5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564" y="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Правда, что в Новосибирске самый протяженный метромост?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4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Правда,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в Новосибирске есть самая прямая и длинная улица в мире?</a:t>
            </a:r>
          </a:p>
        </p:txBody>
      </p:sp>
      <p:pic>
        <p:nvPicPr>
          <p:cNvPr id="9218" name="Picture 2" descr="http://data.photo.sibnet.ru/upload/imggreat/125883651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5393"/>
            <a:ext cx="80648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Правда, что в Новосибирске есть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«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черный кактус»? </a:t>
            </a:r>
          </a:p>
        </p:txBody>
      </p:sp>
      <p:pic>
        <p:nvPicPr>
          <p:cNvPr id="17410" name="Picture 2" descr="http://www.alladolls.ru/gallery2/d/35329-2/0_22e50_3cf6f1a0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88832" cy="50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30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Правда, что в Новосибирске есть памятник светофору? </a:t>
            </a:r>
          </a:p>
        </p:txBody>
      </p:sp>
      <p:pic>
        <p:nvPicPr>
          <p:cNvPr id="2052" name="Picture 4" descr="http://chudni.ru/files/interest_pics/pamiatnik-svietoforu_01_0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628800"/>
            <a:ext cx="7200801" cy="48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тур «Путешествие по улицам»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0869" y="1412776"/>
            <a:ext cx="64087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Скажу я в заключение, что улицы у нас,</a:t>
            </a:r>
          </a:p>
          <a:p>
            <a:pPr algn="ctr" fontAlgn="base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будто отражение и прежде, и сейчас.</a:t>
            </a:r>
          </a:p>
          <a:p>
            <a:pPr algn="ctr" fontAlgn="base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отраженье памяти, событий и людей,</a:t>
            </a:r>
          </a:p>
          <a:p>
            <a:pPr algn="ctr" fontAlgn="base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связано с историей и Родиной моей.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Еремина</a:t>
            </a:r>
          </a:p>
          <a:p>
            <a:endParaRPr lang="ru-RU" dirty="0" smtClean="0"/>
          </a:p>
        </p:txBody>
      </p:sp>
      <p:pic>
        <p:nvPicPr>
          <p:cNvPr id="4098" name="Picture 2" descr="http://nezabudem.net/uploads/place_photo/4158/SAM_3786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080931"/>
            <a:ext cx="27363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ata.photo.sibnet.ru/upload/imgbig/131705105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61" y="3797188"/>
            <a:ext cx="278979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42" y="5038594"/>
            <a:ext cx="30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ул. Сибиряков-Гвардейцев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9387" y="5721133"/>
            <a:ext cx="30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ул. Карла Маркса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://www.tourtrans.ru/ipb/uploads/post-26087-0-02003800-14226330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46" y="3080931"/>
            <a:ext cx="279076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55761" y="5038594"/>
            <a:ext cx="30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ул. Ленина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Гаранин А.Д.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Гаранин Алексей Дмитри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5531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evgeniya\Desktop\2489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53650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151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Богатков Б.А.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cs621330.vk.me/v621330820/1ae45/dBqw9wiUJ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977687" cy="521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68760"/>
            <a:ext cx="4193711" cy="52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445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Покрышкин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А.И.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Alexander Pokryshkin 1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46" y="1196752"/>
            <a:ext cx="4101210" cy="52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o-world-travel.ru/img/2015/042608/28367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744416" cy="52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517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 В.Г.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 descr="http://www.omskportal.ru/ru/government/pobeda70/bookremember/heroes/248/PageContent/0/body_files/file/2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3879"/>
            <a:ext cx="3888432" cy="51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78" y="1213879"/>
            <a:ext cx="4065470" cy="516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7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 «Город, парящий над Обью»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forum.ngs24.ru/preview/forum/upload_files/dbaff9933a26f00d27190b7a60541b3f_1879253256_129932831576_8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44319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894" y="-3192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Лаврентьев М.А.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8" name="Picture 6" descr="http://static.panoramio.com/photos/large/41894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24744"/>
            <a:ext cx="424749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sbras.ru/picture/history/lavren-lecture-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1" y="1124745"/>
            <a:ext cx="375401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Мешалкин Е.Н.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Meshalkin 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4563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Мемориальная доска в Новосибирск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36" y="1124744"/>
            <a:ext cx="45696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16" y="-757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Крячков А.Д.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Крячков Андрей Дмитрие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0" y="1047750"/>
            <a:ext cx="3816424" cy="51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20" y="1047750"/>
            <a:ext cx="4176464" cy="51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7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-13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Лыщинский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Г.П.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cam.darlingcity.ru/img/cam/F/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5190"/>
            <a:ext cx="4032448" cy="51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872" y="6202196"/>
            <a:ext cx="432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Лыщинского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://bsk.nios.ru/sites/bsk.nios.ru/files/books/lyschinskiig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14" y="1073161"/>
            <a:ext cx="3815250" cy="512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тур «Памятные места Новосибирска»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6126" y="1628800"/>
            <a:ext cx="6390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Мелькают стрелки по часам,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примет день в свои объятья,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Пройдя по памятным местам,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Храни в душе кусочек счастья…</a:t>
            </a:r>
          </a:p>
        </p:txBody>
      </p:sp>
      <p:pic>
        <p:nvPicPr>
          <p:cNvPr id="13318" name="Picture 6" descr="http://static.ngs.ru/news/preview/7359d9b0f02c4471c0a745e4fdc0d1fb0d3e34a9_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18" y="3501008"/>
            <a:ext cx="4615272" cy="25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Мемориальный ансамбль «Подвигу сибиряков в Великую Отечественную войну 1941—1945 гг.» (Монумент Славы)</a:t>
            </a:r>
          </a:p>
        </p:txBody>
      </p:sp>
      <p:pic>
        <p:nvPicPr>
          <p:cNvPr id="17410" name="Picture 2" descr="Монумент Славы (Вечный огонь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6366"/>
            <a:ext cx="7344816" cy="49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87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166021"/>
            <a:ext cx="8568951" cy="114300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Собор Александра Невского — одно из первых каменных строений в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городе (1899 год).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upload.wikimedia.org/wikipedia/commons/1/12/Nevsky_Cathedral_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86" y="1462808"/>
            <a:ext cx="4079690" cy="49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Новосибирск. Собор во имя святого преподобного князя Александра Невског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7330"/>
            <a:ext cx="4320479" cy="497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7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tatic.ngs.ru/cache/turizm/images/00ecedb6228a8cdeb9679e7870de294b_1024_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5405"/>
            <a:ext cx="4108715" cy="30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atic.ngs.ru/cache/turizm/images/3c5980d0b106b59769572d1c892d51d3_1024_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39" y="746824"/>
            <a:ext cx="4318371" cy="30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ngs.ru/cache/turizm/images/6ed256da1bc1b08a53787c451a141bbd_1024_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6480719" cy="29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62049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Сквер Героев Революции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подвигу лётчика Василия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Старощука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 descr="Памятник подвигу лётчика Василия Старощука на пересечении улицы Фрунзе и Красного проспекта в Новосибирске. Установлен в 2003 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7" y="1268760"/>
            <a:ext cx="410445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tpilot.ru/base/wp-content/uploads/2011/08/staroshu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94074"/>
            <a:ext cx="38884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39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офицеров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Дом офицер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39" y="1412776"/>
            <a:ext cx="7010400" cy="49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anorama19.ru/images/0_34A5_0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5553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 Обь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851" y="65881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Сибиряков - Гвардейцев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Площадь Сибиряков-Гвардейцев -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96752"/>
            <a:ext cx="6984057" cy="518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static.panoramio.com/photos/large/224804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5758"/>
            <a:ext cx="7992211" cy="601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авторе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Быкова Евгения Сергеевна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Методист МКУ ДО-ДДТ Мастер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Новосибирский район, Новосибирская область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zhenyabykova@mail.ru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98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at of Arms of Novosibirsk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4204617" cy="517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lag of Novosibirsk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4040"/>
            <a:ext cx="2857500" cy="30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7976" y="40466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Герб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0078" y="852681"/>
            <a:ext cx="1980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«Сибирские просторы»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img-fotki.yandex.ru/get/4517/24332511.5f/0_5f6ae_a3fae2bf_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3" y="1052736"/>
            <a:ext cx="8154554" cy="543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Красный проспект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Николаевский проспект (город Новосибирск)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5" y="1484784"/>
            <a:ext cx="4104456" cy="47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s303507.vk.me/v303507870/3e50/PO_xD2vDQ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84784"/>
            <a:ext cx="4356545" cy="47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51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Стоквартирный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дом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100f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5634"/>
            <a:ext cx="4104456" cy="463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-fotki.yandex.ru/get/5806/wiki-darling-history.21/0_15e590_50768178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5635"/>
            <a:ext cx="4322163" cy="463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4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197nsfq0bri0.cloudfront.net/paper_avatars/66eef8d0-3cd3-4040-8733-3836f16b738d/eryxvp5dnvtdsypv90il/papy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62" y="19472"/>
            <a:ext cx="871987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Новосибирский академический                  театр оперы и балета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img-fotki.yandex.ru/get/5900/30348152.121/0_5f44c_8ee8d084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7"/>
            <a:ext cx="4441764" cy="45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902" y="5927789"/>
            <a:ext cx="4275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Театр в день открытия - 12 мая 1945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://img-fotki.yandex.ru/get/5905/30348152.123/0_5f883_13b7e6bd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4036625" cy="45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336</Words>
  <Application>Microsoft Office PowerPoint</Application>
  <PresentationFormat>Экран (4:3)</PresentationFormat>
  <Paragraphs>64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Что в имени твоем,       Новосибирск! </vt:lpstr>
      <vt:lpstr>Презентация PowerPoint</vt:lpstr>
      <vt:lpstr>I тур «Город, парящий над Обью»</vt:lpstr>
      <vt:lpstr>р. Обь</vt:lpstr>
      <vt:lpstr>Презентация PowerPoint</vt:lpstr>
      <vt:lpstr>«Сибирские просторы» </vt:lpstr>
      <vt:lpstr>Красный проспект </vt:lpstr>
      <vt:lpstr>Стоквартирный дом </vt:lpstr>
      <vt:lpstr>Новосибирский академический                  театр оперы и балета </vt:lpstr>
      <vt:lpstr>Презентация PowerPoint</vt:lpstr>
      <vt:lpstr>Когда появилось название города – Новосибирск?  </vt:lpstr>
      <vt:lpstr>Презентация PowerPoint</vt:lpstr>
      <vt:lpstr>Презентация PowerPoint</vt:lpstr>
      <vt:lpstr>Какой рисованный персонаж писателя Владимира Шамова появился вместе с первым Днем города в 1987 году и олицетворяет город? </vt:lpstr>
      <vt:lpstr>Когда первый раз отмечали в Новосибирске Первый День города?</vt:lpstr>
      <vt:lpstr>Как называется символ реки Обь, придуманный Владимиром Шамовым?</vt:lpstr>
      <vt:lpstr>Презентация PowerPoint</vt:lpstr>
      <vt:lpstr>Презентация PowerPoint</vt:lpstr>
      <vt:lpstr>Правда, что Новосибирский академический театр оперы и балета является крупнейшим зданием подобного рода в мире? </vt:lpstr>
      <vt:lpstr>Правда, что Новосибирск самый читающий город Азии? </vt:lpstr>
      <vt:lpstr>Презентация PowerPoint</vt:lpstr>
      <vt:lpstr>Правда, что в Новосибирске есть самая прямая и длинная улица в мире?</vt:lpstr>
      <vt:lpstr>Правда, что в Новосибирске есть                  «черный кактус»? </vt:lpstr>
      <vt:lpstr>Правда, что в Новосибирске есть памятник светофору? </vt:lpstr>
      <vt:lpstr>II тур «Путешествие по улицам»</vt:lpstr>
      <vt:lpstr>Гаранин А.Д.</vt:lpstr>
      <vt:lpstr>Богатков Б.А.</vt:lpstr>
      <vt:lpstr>Покрышкин А.И.</vt:lpstr>
      <vt:lpstr>Ус В.Г.</vt:lpstr>
      <vt:lpstr>Лаврентьев М.А.</vt:lpstr>
      <vt:lpstr>Мешалкин Е.Н.</vt:lpstr>
      <vt:lpstr>Крячков А.Д.</vt:lpstr>
      <vt:lpstr>Лыщинский Г.П.</vt:lpstr>
      <vt:lpstr>III тур «Памятные места Новосибирска» </vt:lpstr>
      <vt:lpstr>Мемориальный ансамбль «Подвигу сибиряков в Великую Отечественную войну 1941—1945 гг.» (Монумент Славы)</vt:lpstr>
      <vt:lpstr>Собор Александра Невского — одно из первых каменных строений в городе (1899 год).</vt:lpstr>
      <vt:lpstr>Презентация PowerPoint</vt:lpstr>
      <vt:lpstr>Памятник подвигу лётчика Василия Старощука </vt:lpstr>
      <vt:lpstr>Дом офицеров</vt:lpstr>
      <vt:lpstr>Площадь Сибиряков - Гвардейцев</vt:lpstr>
      <vt:lpstr>Презентация PowerPoint</vt:lpstr>
      <vt:lpstr>Сведения об авторе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evgeniya</dc:creator>
  <cp:lastModifiedBy>evgeniya</cp:lastModifiedBy>
  <cp:revision>117</cp:revision>
  <dcterms:created xsi:type="dcterms:W3CDTF">2016-01-29T16:43:31Z</dcterms:created>
  <dcterms:modified xsi:type="dcterms:W3CDTF">2016-02-10T19:22:58Z</dcterms:modified>
</cp:coreProperties>
</file>