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428736"/>
            <a:ext cx="7772400" cy="2000264"/>
          </a:xfrm>
        </p:spPr>
        <p:txBody>
          <a:bodyPr>
            <a:noAutofit/>
          </a:bodyPr>
          <a:lstStyle/>
          <a:p>
            <a:r>
              <a:rPr lang="ru-RU" b="1" i="1" dirty="0" smtClean="0"/>
              <a:t>Использование современных оздоровительных систем физических упражнений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488" y="3886200"/>
            <a:ext cx="5214974" cy="232888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Автор: Соколова Татьяна Альбертовна,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учитель физической культуры,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высшая категория, ГБНОУ АО «Университетская Ломоносовская гимназия»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Присед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Tatyana\Pictures\2016-01-26 открытый урок\открытый урок 0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857364"/>
            <a:ext cx="3304309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57158" y="1714488"/>
            <a:ext cx="464347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Стойка - ноги на ширине плеч. Руки перед грудью. Упражнение выполняем не спеша. Угол в коленном суставе не должен превышать 90°. Ступни параллельно. Пятки не отрывать от пола. Колени  не сводить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(3х15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раз).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Упражнение на мышцы спины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Tatyana\Pictures\2016-01-26 открытый урок\открытый урок 01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571612"/>
            <a:ext cx="466163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282" y="1785926"/>
            <a:ext cx="364333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Лежа на животе. Руки вверх. Поднимаем одновременно руки и ноги с задержкой до 1.5 сек.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(3х12 раз).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Упражнения на задержку дыхания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Tatyana\Pictures\2016-01-26 открытый урок\открытый урок 01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643050"/>
            <a:ext cx="450059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57158" y="4572008"/>
            <a:ext cx="835824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Лежа на спине. Руки вверх. Выполняем последовательно: сделать глубокий вдох, задержать дыхание, напрячь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поперечные мышцы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(3х20 раз).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Сгибание и разгибание рук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упоре лежа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Tatyana\Pictures\2016-01-26 открытый урок\открытый урок 01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3391593" cy="190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Tatyana\Pictures\2016-01-26 открытый урок\открытый урок 0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714488"/>
            <a:ext cx="33909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Tatyana\Pictures\2016-01-26 открытый урок\открытый урок 0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714884"/>
            <a:ext cx="33909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/>
          <p:cNvSpPr/>
          <p:nvPr/>
        </p:nvSpPr>
        <p:spPr>
          <a:xfrm>
            <a:off x="3786182" y="23574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572264" y="364331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4282" y="3429000"/>
            <a:ext cx="500066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выполнять в упоре на колени, ступни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скрестно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Туловище прямо. В поясничном отделе и между лопатками не должно быть прогибов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(3х10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раз).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динамическое равновесие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Tatyana\Pictures\2016-01-26 открытый урок\открытый урок 02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643050"/>
            <a:ext cx="379709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Tatyana\Pictures\2016-01-26 открытый урок\открытый урок 0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143380"/>
            <a:ext cx="379571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57158" y="1643050"/>
            <a:ext cx="435771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Стоя в упоре на коленях. Одновременно поднимаем  и выпрямляем правую руку и леву ногу. И наоборот. Стараемся вытянуть руку, туловище и ногу в одну прямую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(3х10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Статическое упражнение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упоре лежа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Tatyana\Pictures\2016-01-26 открытый урок\открытый урок 02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00174"/>
            <a:ext cx="528641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4282" y="4357694"/>
            <a:ext cx="878687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И.П. – упор лежа на предплечье. Туловище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(от затылка до копчика)  должно быть параллельно полу. Прогибов в поясничном отделе и между лопатками не должно быть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(40-60 сек.)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Стойка на лопатках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Tatyana\Pictures\2016-01-26 открытый урок\открытый урок 02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714488"/>
            <a:ext cx="328742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20" y="2143116"/>
            <a:ext cx="457203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развести ноги в стороны, вперед-назад или завести за голову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(До 60 сек.)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Выпады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Tatyana\Pictures\2016-01-26 открытый урок\открытый урок 0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143380"/>
            <a:ext cx="362071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Tatyana\Pictures\2016-01-26 открытый урок\открытый урок 0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736"/>
            <a:ext cx="364333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Tatyana\Pictures\2016-01-26 открытый урок\открытый урок 0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38" y="4500570"/>
            <a:ext cx="3500462" cy="215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786182" y="1428736"/>
            <a:ext cx="51435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И.П. – широкая стойка, ступни параллельно, пятки не отрывать, колени не сводить. Переносим вес туловища с одной ноги на другую медленно под мой счет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(3х4 раза)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Заключительная часть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Вращение гимнастического обруча.</a:t>
            </a:r>
          </a:p>
          <a:p>
            <a:r>
              <a:rPr lang="ru-RU" dirty="0" smtClean="0"/>
              <a:t>Построение. Подведение итогов.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21542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добиться именно оздоровительного эффекта, необходимо соблюдать несколько правил: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92909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двигательные нагрузки должны быть строго дозированы;</a:t>
            </a:r>
          </a:p>
          <a:p>
            <a:r>
              <a:rPr lang="ru-RU" dirty="0" smtClean="0"/>
              <a:t>нагрузка должна иметь циклический характер;</a:t>
            </a:r>
          </a:p>
          <a:p>
            <a:r>
              <a:rPr lang="ru-RU" dirty="0" smtClean="0"/>
              <a:t>оздоровительная физкультура обязательно должна включать в себя дыхательные упражнения и упражнения на координацию.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Цель: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закрепление и совершенствование комплекса  упражнений на гимнастических ковриках, разностороннее физическое развитие учащихся с помощью современных оздоровительных систем с профессионально-прикладной корригирующей направленностью, укрепление здоровья.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Задачи: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/>
              <a:t>совершенствование техники выполнения упражнений;</a:t>
            </a:r>
          </a:p>
          <a:p>
            <a:r>
              <a:rPr lang="ru-RU" dirty="0" smtClean="0"/>
              <a:t> </a:t>
            </a:r>
            <a:r>
              <a:rPr lang="ru-RU" dirty="0" smtClean="0"/>
              <a:t>закрепление комплекса круговой тренировки;</a:t>
            </a:r>
          </a:p>
          <a:p>
            <a:r>
              <a:rPr lang="ru-RU" dirty="0" smtClean="0"/>
              <a:t> </a:t>
            </a:r>
            <a:r>
              <a:rPr lang="ru-RU" dirty="0" smtClean="0"/>
              <a:t>развитие гибкости, силы, координации.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Данный урок относится к разделу школьной программы: «Гимнастика».</a:t>
            </a:r>
          </a:p>
          <a:p>
            <a:r>
              <a:rPr lang="ru-RU" dirty="0" smtClean="0"/>
              <a:t>Урок предназначен для девушек 10-11-х классов.</a:t>
            </a:r>
          </a:p>
          <a:p>
            <a:r>
              <a:rPr lang="ru-RU" dirty="0" smtClean="0"/>
              <a:t>Метод проведения: поточный, индивидуальный, фронтальный.</a:t>
            </a:r>
          </a:p>
          <a:p>
            <a:r>
              <a:rPr lang="ru-RU" dirty="0" smtClean="0"/>
              <a:t>Инвентарь и оборудование: гимнастические коврики, гимнастические обручи.</a:t>
            </a:r>
          </a:p>
          <a:p>
            <a:r>
              <a:rPr lang="ru-RU" dirty="0" smtClean="0"/>
              <a:t>Место проведения: спортивный зал.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Подготовительная часть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Построение, приветствие, сообщение цели и задач урока. Повторение ТБ на занятиях по гимнастике.</a:t>
            </a:r>
          </a:p>
          <a:p>
            <a:r>
              <a:rPr lang="ru-RU" dirty="0" smtClean="0"/>
              <a:t>Бег в равномерном темпе.</a:t>
            </a:r>
          </a:p>
          <a:p>
            <a:r>
              <a:rPr lang="ru-RU" dirty="0" smtClean="0"/>
              <a:t>Суставная разминка.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Основная часть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Tatyana\Pictures\2016-01-26 открытый урок\открытый урок 00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714620"/>
            <a:ext cx="464347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1643050"/>
            <a:ext cx="42862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Мост на плечах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286380" y="2143116"/>
            <a:ext cx="364333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Лежа на спине, руки вдоль туловища, ладони прижаты, колени согнуты. Выполняем подъем таза с опорой на плечи и ступни (3х10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Скручивания прямые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Tatyana\Pictures\2016-01-26 открытый урок\открытый урок 00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392909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Tatyana\Pictures\2016-01-26 открытый урок\открытый урок 0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7" y="4071942"/>
            <a:ext cx="392909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500694" y="1285860"/>
            <a:ext cx="3429024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Лежа на спине, ладони у лица, колени согнуты. Выполняем подъем туловища, не отрывая поясницу. Работа производится поперечными мышцами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(3х20 раз).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Скручивания обратные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Tatyana\Pictures\2016-01-26 открытый урок\открытый урок 00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435771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786314" y="1348800"/>
            <a:ext cx="407196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Лежа на спине, руки вдоль туловища, ладони прижаты. Ноги согнуты в коленях и тазобедренном суставе. Подтягиваем колени к груди без раскачки, за счет работы поперечных мышц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(3х15 раз).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Скручивания косые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Tatyana\Pictures\2016-01-26 открытый урок\открытый урок 0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285992"/>
            <a:ext cx="3391593" cy="213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71472" y="1500174"/>
            <a:ext cx="442915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Лежа на спине, ладони у лица, колени согнуты. Выполняем подъем туловища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противоходом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правое плечо подтягиваем к левому колену и наоборот. Поясницу не отрывать от коврика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(3х20 раз, 10+10).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553</Words>
  <PresentationFormat>Экран (4:3)</PresentationFormat>
  <Paragraphs>61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Использование современных оздоровительных систем физических упражнений</vt:lpstr>
      <vt:lpstr>Цель:</vt:lpstr>
      <vt:lpstr> Задачи: </vt:lpstr>
      <vt:lpstr>Слайд 4</vt:lpstr>
      <vt:lpstr>Подготовительная часть</vt:lpstr>
      <vt:lpstr>Основная часть</vt:lpstr>
      <vt:lpstr> Скручивания прямые </vt:lpstr>
      <vt:lpstr>Скручивания обратные</vt:lpstr>
      <vt:lpstr>Скручивания косые</vt:lpstr>
      <vt:lpstr>Присед</vt:lpstr>
      <vt:lpstr> Упражнение на мышцы спины </vt:lpstr>
      <vt:lpstr>Упражнения на задержку дыхания</vt:lpstr>
      <vt:lpstr> Сгибание и разгибание рук  в упоре лежа </vt:lpstr>
      <vt:lpstr>Упражнение  на динамическое равновесие</vt:lpstr>
      <vt:lpstr> Статическое упражнение  в упоре лежа </vt:lpstr>
      <vt:lpstr> Стойка на лопатках </vt:lpstr>
      <vt:lpstr>Выпады</vt:lpstr>
      <vt:lpstr>Заключительная часть</vt:lpstr>
      <vt:lpstr> Чтобы добиться именно оздоровительного эффекта, необходимо соблюдать несколько правил: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современных оздоровительных систем физических упражнений</dc:title>
  <dc:creator>Психо</dc:creator>
  <cp:lastModifiedBy>Tatyana</cp:lastModifiedBy>
  <cp:revision>3</cp:revision>
  <dcterms:created xsi:type="dcterms:W3CDTF">2016-01-28T07:44:41Z</dcterms:created>
  <dcterms:modified xsi:type="dcterms:W3CDTF">2016-01-29T12:10:06Z</dcterms:modified>
</cp:coreProperties>
</file>