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A9F81-AD34-4B12-A351-1B4C9D85FFE8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FEE3D-06E7-4A48-9743-195E43B66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28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FEE3D-06E7-4A48-9743-195E43B663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188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F6DEAD1-F544-4F2D-AA8B-FD6650BDEDA6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05A914C-6B7A-4409-83DC-64267D20A19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PzgmQp-7QuY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Food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Разработчик слайдов Учитель английского языка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Шоюфская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Сабина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Намиковна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14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9"/>
            <a:ext cx="8208912" cy="720079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Tell the class some of your answers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8064895" cy="4158813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(Example) Monica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eats fast food once a week. Her family buys food at the local market…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20888"/>
            <a:ext cx="7992887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9023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Thank you for your attention</a:t>
            </a:r>
            <a:r>
              <a:rPr lang="ru-RU" dirty="0" smtClean="0">
                <a:solidFill>
                  <a:srgbClr val="0070C0"/>
                </a:solidFill>
              </a:rPr>
              <a:t>!</a:t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://img.espicture.ru/13/produktyi-pitaniya-kartinki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828092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4586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052736"/>
            <a:ext cx="7024744" cy="792088"/>
          </a:xfrm>
        </p:spPr>
        <p:txBody>
          <a:bodyPr>
            <a:normAutofit fontScale="90000"/>
          </a:bodyPr>
          <a:lstStyle/>
          <a:p>
            <a:r>
              <a:rPr lang="ru-RU" sz="1300" b="1" dirty="0" smtClean="0"/>
              <a:t/>
            </a:r>
            <a:br>
              <a:rPr lang="ru-RU" sz="1300" b="1" dirty="0" smtClean="0"/>
            </a:br>
            <a:r>
              <a:rPr lang="ru-RU" sz="1300" b="1" dirty="0"/>
              <a:t/>
            </a:r>
            <a:br>
              <a:rPr lang="ru-RU" sz="1300" b="1" dirty="0"/>
            </a:br>
            <a:r>
              <a:rPr lang="ru-RU" sz="1300" dirty="0"/>
              <a:t/>
            </a:r>
            <a:br>
              <a:rPr lang="ru-RU" sz="1300" dirty="0"/>
            </a:b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Phonetic Exercises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7992888" cy="4608512"/>
          </a:xfrm>
        </p:spPr>
        <p:txBody>
          <a:bodyPr/>
          <a:lstStyle/>
          <a:p>
            <a:r>
              <a:rPr lang="en-US" b="1" dirty="0"/>
              <a:t>[tᶴ] </a:t>
            </a:r>
            <a:r>
              <a:rPr lang="en-US" dirty="0"/>
              <a:t>chocolate, sandwich, chicken, chips,</a:t>
            </a:r>
            <a:r>
              <a:rPr lang="en-US" b="1" dirty="0"/>
              <a:t> </a:t>
            </a:r>
            <a:r>
              <a:rPr lang="en-US" dirty="0"/>
              <a:t>cheese</a:t>
            </a:r>
            <a:r>
              <a:rPr lang="ru-RU" dirty="0"/>
              <a:t/>
            </a:r>
            <a:br>
              <a:rPr lang="ru-RU" dirty="0"/>
            </a:br>
            <a:r>
              <a:rPr lang="en-US" b="1" dirty="0"/>
              <a:t>[d3] </a:t>
            </a:r>
            <a:r>
              <a:rPr lang="en-US" dirty="0"/>
              <a:t>jug</a:t>
            </a:r>
            <a:r>
              <a:rPr lang="en-US" b="1" dirty="0"/>
              <a:t>, </a:t>
            </a:r>
            <a:r>
              <a:rPr lang="en-US" dirty="0"/>
              <a:t>jar</a:t>
            </a:r>
            <a:r>
              <a:rPr lang="en-US" b="1" dirty="0"/>
              <a:t>, </a:t>
            </a:r>
            <a:r>
              <a:rPr lang="en-US" dirty="0"/>
              <a:t>juice, jelly, jam, vegetables</a:t>
            </a:r>
            <a:r>
              <a:rPr lang="ru-RU" dirty="0"/>
              <a:t/>
            </a:r>
            <a:br>
              <a:rPr lang="ru-RU" dirty="0"/>
            </a:br>
            <a:r>
              <a:rPr lang="en-US" b="1" dirty="0"/>
              <a:t>[ᶴ]  </a:t>
            </a:r>
            <a:r>
              <a:rPr lang="en-US" dirty="0"/>
              <a:t>shape,</a:t>
            </a:r>
            <a:r>
              <a:rPr lang="en-US" b="1" dirty="0"/>
              <a:t> </a:t>
            </a:r>
            <a:r>
              <a:rPr lang="en-US" dirty="0"/>
              <a:t>fish, dish, sugar, sure, bush</a:t>
            </a:r>
            <a:endParaRPr lang="ru-RU" dirty="0"/>
          </a:p>
        </p:txBody>
      </p:sp>
      <p:pic>
        <p:nvPicPr>
          <p:cNvPr id="3074" name="Picture 2" descr="http://www.medikforum.ru/news/uploads/posts/2013-07/1373333107_frukty1352419437509c486d76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933056"/>
            <a:ext cx="8136904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76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562129" y="4142990"/>
            <a:ext cx="1480555" cy="439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milk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08012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the photos.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food can you see in the photos?</a:t>
            </a:r>
            <a:endParaRPr lang="ru-RU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00" y="1751413"/>
            <a:ext cx="12001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://apelsiny.com/wp-content/uploads/2015/01/brokkol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258" y="1519774"/>
            <a:ext cx="2286000" cy="1567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telpics.ru/cache/food/telpics_ru_123582477_64x6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0597" y="1497893"/>
            <a:ext cx="1530424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gidbaby.ru/wp-content/uploads/2013/07/%D0%9F%D0%BE%D0%BB%D1%8C%D0%B7%D0%B0-%D0%BA%D0%BB%D1%83%D0%B1%D0%BD%D0%B8%D0%BA%D0%B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179" y="1519775"/>
            <a:ext cx="2049016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koseticaret.com/images/kiv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020428"/>
            <a:ext cx="1714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img1.1tv.ru/imgsize140x79/PR2012121013143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886" y="3397911"/>
            <a:ext cx="1333500" cy="1032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www.py.all.biz/img/py/catalog/small/2128.jpe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340" y="2931041"/>
            <a:ext cx="817852" cy="137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www.ua.all.biz/img/ua/catalog/548347.jpe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157692"/>
            <a:ext cx="1656184" cy="919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cs621728.vk.me/u6559649/video/m_a33452ea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551752"/>
            <a:ext cx="15240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www.delivery-club.ru/pcs/267/551237_s.jpg?144563246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486" y="4703198"/>
            <a:ext cx="19050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://model-ug.ru/img/7190b864fab9fd0273733bf58c262a94_big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293" y="4506247"/>
            <a:ext cx="15240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://bar.sovremennik.info/uploaded/menu/1952_w193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129" y="4798316"/>
            <a:ext cx="18383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27584" y="2636912"/>
            <a:ext cx="941674" cy="3116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tomatoes</a:t>
            </a:r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70080" y="2722029"/>
            <a:ext cx="914400" cy="294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brocolli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90829" y="2700492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cake</a:t>
            </a:r>
            <a:endParaRPr lang="ru-RU" dirty="0"/>
          </a:p>
        </p:txBody>
      </p:sp>
      <p:sp>
        <p:nvSpPr>
          <p:cNvPr id="8" name="Прямоугольник с одним скругленным углом 7"/>
          <p:cNvSpPr/>
          <p:nvPr/>
        </p:nvSpPr>
        <p:spPr>
          <a:xfrm>
            <a:off x="6787687" y="2611519"/>
            <a:ext cx="1744753" cy="475552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strawberries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65654" y="4191428"/>
            <a:ext cx="914400" cy="257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kiwi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31368" y="4191428"/>
            <a:ext cx="1224608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cheese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55776" y="5846199"/>
            <a:ext cx="1660610" cy="199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sardines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885809" y="5846199"/>
            <a:ext cx="1279956" cy="232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chiken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933168" y="6078349"/>
            <a:ext cx="1599271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sausages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5677329"/>
            <a:ext cx="1524000" cy="368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egg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355976" y="3397912"/>
            <a:ext cx="914400" cy="679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Ice cream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02040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Let’ s listen to Toby(1) and Chris(2) are talking about  food. Which of  them eats healthiest  food? </a:t>
            </a:r>
            <a:endParaRPr lang="ru-RU" sz="2800" dirty="0"/>
          </a:p>
        </p:txBody>
      </p:sp>
      <p:pic>
        <p:nvPicPr>
          <p:cNvPr id="2054" name="Picture 6" descr="http://www.medikforum.ru/news/uploads/posts/2013-07/1373333107_frukty1352419437509c486d76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8880"/>
            <a:ext cx="7920880" cy="367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32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836713"/>
            <a:ext cx="6996521" cy="144015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Listen again and complete the information in the network 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2204864"/>
            <a:ext cx="8136903" cy="4248472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My food</a:t>
            </a:r>
          </a:p>
          <a:p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usually eat a lot of  </a:t>
            </a:r>
            <a:r>
              <a:rPr lang="en-US" sz="1800" u="sng" dirty="0" smtClean="0">
                <a:solidFill>
                  <a:srgbClr val="0070C0"/>
                </a:solidFill>
              </a:rPr>
              <a:t>meat 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and ________.</a:t>
            </a:r>
          </a:p>
          <a:p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don`t eat a lot of</a:t>
            </a:r>
            <a:r>
              <a:rPr lang="en-US" sz="18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_____.</a:t>
            </a:r>
          </a:p>
          <a:p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drink a lot of </a:t>
            </a:r>
            <a:r>
              <a:rPr lang="en-US" sz="18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_____.</a:t>
            </a:r>
          </a:p>
          <a:p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My </a:t>
            </a:r>
            <a:r>
              <a:rPr lang="en-US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favourite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meal is breakfast/lunch/dinner.</a:t>
            </a:r>
          </a:p>
          <a:p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often eat snacks, like _____.</a:t>
            </a:r>
            <a:endParaRPr lang="ru-RU" sz="1800" dirty="0">
              <a:solidFill>
                <a:srgbClr val="0070C0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5364088" y="3284984"/>
            <a:ext cx="28803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628282" y="2276872"/>
            <a:ext cx="3312368" cy="4032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Fruits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apple, banana, kiwi, cherry, lemon, strawberry, tomato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Vegetables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beans, broccoli, cabbage, carrot, cucumber, lettuce, mushroom, onion, potato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Cereals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bread, (breakfast)cereal, rice, pasta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Meat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beef, chicken, lamb, pork sausages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ctr"/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Fish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salmon, sardines, tuna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Dairy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cheese, yoghurt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1565666" y="4221088"/>
            <a:ext cx="30603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314527" y="4797152"/>
            <a:ext cx="280831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Drinks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coffee, cola, fruit juice(orange/lemon), milk, tea, water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4211960" y="429309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3275856" y="4797152"/>
            <a:ext cx="2352426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Snacks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biscuits, cakes, chocolate, crisps, fruit, ice cream, nuts, popcorn, sweets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43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0" grpId="0" animBg="1"/>
      <p:bldP spid="13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8645" y="764705"/>
            <a:ext cx="6637468" cy="2304256"/>
          </a:xfrm>
        </p:spPr>
        <p:txBody>
          <a:bodyPr>
            <a:normAutofit/>
          </a:bodyPr>
          <a:lstStyle/>
          <a:p>
            <a:r>
              <a:rPr lang="en-US" sz="3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Let’s read the words all together and then one by one.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916832"/>
            <a:ext cx="8136903" cy="4464496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Bee     {  bi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                                                       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honey{ `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ʌ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ni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         </a:t>
            </a: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carbon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dioxide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{ `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bən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dai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`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ɔksaid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}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insect { `insect}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chemical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{ `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kemikl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}                                             omelet(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){ `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ɔmlət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 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climate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{ `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klaimət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}                                            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organic {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ɔ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gænik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create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{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kri`eit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                                                     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owner { `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əunə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factory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{ `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æ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ctrəri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}                                            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roof{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ru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f}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flat           {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flæt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}                                            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sweet {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swi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t}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gas  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{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gæs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                                                 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synthetic {sin` 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θ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etik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grow  {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grəu</a:t>
            </a:r>
            <a:r>
              <a:rPr 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    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urban {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`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ə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 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hen  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{hen}                                                   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webcam {`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webkæm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667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8645" y="1196753"/>
            <a:ext cx="6637468" cy="1584175"/>
          </a:xfrm>
        </p:spPr>
        <p:txBody>
          <a:bodyPr/>
          <a:lstStyle/>
          <a:p>
            <a:r>
              <a:rPr lang="en-US" dirty="0" smtClean="0"/>
              <a:t>Roof Gardens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http://www.youtube.com/watch?v=PzgmQp-7QuY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85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8645" y="1124745"/>
            <a:ext cx="6637468" cy="1728191"/>
          </a:xfrm>
        </p:spPr>
        <p:txBody>
          <a:bodyPr>
            <a:normAutofit fontScale="90000"/>
          </a:bodyPr>
          <a:lstStyle/>
          <a:p>
            <a:r>
              <a:rPr lang="en-U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Use the strategies to match words in blue in the text with these meanings:</a:t>
            </a:r>
            <a:r>
              <a:rPr lang="ru-RU" sz="1300" dirty="0"/>
              <a:t/>
            </a:r>
            <a:br>
              <a:rPr lang="ru-RU" sz="1300" dirty="0"/>
            </a:br>
            <a:r>
              <a:rPr lang="en-US" sz="1300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3" y="2564904"/>
            <a:ext cx="7356560" cy="3222709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1) the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top part of a building  (</a:t>
            </a:r>
            <a:r>
              <a:rPr lang="en-US" dirty="0">
                <a:solidFill>
                  <a:srgbClr val="FF0000"/>
                </a:solidFill>
              </a:rPr>
              <a:t>roof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2) with no synthetic chemicals etc. (</a:t>
            </a:r>
            <a:r>
              <a:rPr lang="en-US" dirty="0">
                <a:solidFill>
                  <a:srgbClr val="FF0000"/>
                </a:solidFill>
              </a:rPr>
              <a:t>organic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3) female birds that produce eggs to eat (</a:t>
            </a:r>
            <a:r>
              <a:rPr lang="en-US" dirty="0">
                <a:solidFill>
                  <a:srgbClr val="FF0000"/>
                </a:solidFill>
              </a:rPr>
              <a:t>hens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4) it is sweet and bees make it (</a:t>
            </a:r>
            <a:r>
              <a:rPr lang="en-US" dirty="0">
                <a:solidFill>
                  <a:srgbClr val="FF0000"/>
                </a:solidFill>
              </a:rPr>
              <a:t>honey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5) to produce food from plants (</a:t>
            </a:r>
            <a:r>
              <a:rPr lang="en-US" dirty="0">
                <a:solidFill>
                  <a:srgbClr val="FF0000"/>
                </a:solidFill>
              </a:rPr>
              <a:t>grow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6)this gas change our climate(</a:t>
            </a:r>
            <a:r>
              <a:rPr lang="en-US" dirty="0">
                <a:solidFill>
                  <a:srgbClr val="FF0000"/>
                </a:solidFill>
              </a:rPr>
              <a:t>CO2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7) insects that make honey (</a:t>
            </a:r>
            <a:r>
              <a:rPr lang="en-US" dirty="0">
                <a:solidFill>
                  <a:srgbClr val="FF0000"/>
                </a:solidFill>
              </a:rPr>
              <a:t>bees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8) a person who buys a house or shop(</a:t>
            </a:r>
            <a:r>
              <a:rPr lang="en-US" dirty="0">
                <a:solidFill>
                  <a:srgbClr val="FF0000"/>
                </a:solidFill>
              </a:rPr>
              <a:t>owner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7091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7"/>
            <a:ext cx="7704855" cy="144016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b="1" dirty="0" smtClean="0"/>
              <a:t>Dialogue</a:t>
            </a:r>
            <a:r>
              <a:rPr lang="ru-RU" b="1" dirty="0" smtClean="0"/>
              <a:t> </a:t>
            </a:r>
            <a:r>
              <a:rPr lang="ru-RU" b="1" dirty="0"/>
              <a:t>(</a:t>
            </a:r>
            <a:r>
              <a:rPr lang="ru-RU" dirty="0"/>
              <a:t>Работа в паре</a:t>
            </a:r>
            <a:r>
              <a:rPr lang="ru-RU" dirty="0" smtClean="0"/>
              <a:t>.)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en-US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ou 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have to choose six questions to ask your partner</a:t>
            </a: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3" y="2204864"/>
            <a:ext cx="7704856" cy="4104456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How much fresh food do you eat?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Do you ever eat organic food? Why/Why not?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How often do you eat fast food?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How often do you eat snacks?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What is your biggest meal of the day?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What time do you have dinner?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What is your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favourite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dish from your country?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 What is your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favourite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dish?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9) Where does your family buy food?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10) How often do you help with the food shopping?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05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301</TotalTime>
  <Words>419</Words>
  <Application>Microsoft Office PowerPoint</Application>
  <PresentationFormat>Экран (4:3)</PresentationFormat>
  <Paragraphs>65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Остин</vt:lpstr>
      <vt:lpstr>Good Food </vt:lpstr>
      <vt:lpstr>    Phonetic Exercises</vt:lpstr>
      <vt:lpstr>Look at the photos.  What food can you see in the photos?</vt:lpstr>
      <vt:lpstr>Let’ s listen to Toby(1) and Chris(2) are talking about  food. Which of  them eats healthiest  food? </vt:lpstr>
      <vt:lpstr>Listen again and complete the information in the network </vt:lpstr>
      <vt:lpstr>Let’s read the words all together and then one by one.  </vt:lpstr>
      <vt:lpstr>Roof Gardens</vt:lpstr>
      <vt:lpstr>2) Use the strategies to match words in blue in the text with these meanings:   </vt:lpstr>
      <vt:lpstr> Dialogue (Работа в паре.) You have to choose six questions to ask your partner</vt:lpstr>
      <vt:lpstr>Tell the class some of your answers</vt:lpstr>
      <vt:lpstr>Thank you for your attention!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Food</dc:title>
  <dc:creator>ASUS</dc:creator>
  <cp:lastModifiedBy>Учитель</cp:lastModifiedBy>
  <cp:revision>33</cp:revision>
  <dcterms:created xsi:type="dcterms:W3CDTF">2016-02-15T23:21:27Z</dcterms:created>
  <dcterms:modified xsi:type="dcterms:W3CDTF">2016-02-16T10:00:16Z</dcterms:modified>
</cp:coreProperties>
</file>