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72E9E-1C10-4D05-86F3-E7D8EEC4CE0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FF1C40-6799-44D8-BB60-1FE4A741064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latin typeface="Arial Black" pitchFamily="34" charset="0"/>
                <a:ea typeface="Calibri"/>
                <a:cs typeface="Times New Roman"/>
              </a:rPr>
              <a:t>«История города Казани с древнейших времен до конца </a:t>
            </a:r>
            <a:r>
              <a:rPr lang="en-US" sz="2400" b="1">
                <a:latin typeface="Arial Black" pitchFamily="34" charset="0"/>
                <a:ea typeface="Calibri"/>
                <a:cs typeface="Times New Roman"/>
              </a:rPr>
              <a:t>XVI </a:t>
            </a:r>
            <a:r>
              <a:rPr lang="ru-RU" sz="2400" b="1">
                <a:latin typeface="Arial Black" pitchFamily="34" charset="0"/>
                <a:ea typeface="Calibri"/>
                <a:cs typeface="Times New Roman"/>
              </a:rPr>
              <a:t>века</a:t>
            </a:r>
            <a:r>
              <a:rPr lang="ru-RU" sz="2400" b="1" smtClean="0">
                <a:latin typeface="Arial Black" pitchFamily="34" charset="0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mtClean="0"/>
              <a:t>Выполнила: Потапова Р.А.</a:t>
            </a:r>
          </a:p>
          <a:p>
            <a:pPr algn="r"/>
            <a:r>
              <a:rPr lang="ru-RU"/>
              <a:t>у</a:t>
            </a:r>
            <a:r>
              <a:rPr lang="ru-RU" smtClean="0"/>
              <a:t>читель начальных классов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effectLst/>
                <a:latin typeface="Times New Roman"/>
                <a:ea typeface="Calibri"/>
                <a:cs typeface="Times New Roman"/>
              </a:rPr>
              <a:t>Викторина</a:t>
            </a:r>
            <a:r>
              <a:rPr lang="ru-RU" sz="40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>
                <a:effectLst/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4552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>Как называется сооружение Казанского кремля, изображённое на рисунке?</a:t>
            </a:r>
            <a:r>
              <a:rPr lang="ru-RU" sz="36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>
                <a:effectLst/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4" name="Объект 3" descr="C:\Users\Рима\Desktop\конкурс\1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88032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0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Какой русский царь завоевал Казань в 1552 году?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49162"/>
            <a:ext cx="4724003" cy="39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Когда в Казани было начато «каменное» строительство? </a:t>
            </a:r>
            <a:endParaRPr lang="ru-RU"/>
          </a:p>
        </p:txBody>
      </p:sp>
      <p:pic>
        <p:nvPicPr>
          <p:cNvPr id="7170" name="Picture 2" descr="C:\Users\Рима\Desktop\конкурс\202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000228" cy="41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Кому была поручена перестройка башен и стен Казанского кремля в 1553 году?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2403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31236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>Какой собор был сооружён на территории Кремля в </a:t>
            </a:r>
            <a:r>
              <a:rPr lang="en-US" sz="4400">
                <a:effectLst/>
                <a:latin typeface="Times New Roman"/>
                <a:ea typeface="Calibri"/>
                <a:cs typeface="Times New Roman"/>
              </a:rPr>
              <a:t>XVI</a:t>
            </a: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>   веке по приказу и личному участию Ивана Грозного? (см. рисунок)</a:t>
            </a:r>
            <a:r>
              <a:rPr lang="ru-RU" sz="36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>
                <a:effectLst/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4" name="Рисунок 3" descr="http://nik-rech.narod.ru/album_kazan_dostoprim/kazan_kremlin/image/blagoveshensky_sobor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392488" cy="3133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08648"/>
          </a:xfrm>
        </p:spPr>
        <p:txBody>
          <a:bodyPr>
            <a:noAutofit/>
          </a:bodyPr>
          <a:lstStyle/>
          <a:p>
            <a:pPr algn="ctr"/>
            <a:r>
              <a:rPr lang="ru-RU" sz="4800" smtClean="0"/>
              <a:t>Как ранее назывались улица </a:t>
            </a:r>
            <a:br>
              <a:rPr lang="ru-RU" sz="4800" smtClean="0"/>
            </a:br>
            <a:r>
              <a:rPr lang="ru-RU" sz="4800" smtClean="0"/>
              <a:t>Баумана и Кремлёвская?</a:t>
            </a:r>
            <a:endParaRPr lang="ru-RU" sz="4800"/>
          </a:p>
        </p:txBody>
      </p:sp>
    </p:spTree>
    <p:extLst>
      <p:ext uri="{BB962C8B-B14F-4D97-AF65-F5344CB8AC3E}">
        <p14:creationId xmlns:p14="http://schemas.microsoft.com/office/powerpoint/2010/main" val="34249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</p:spPr>
        <p:txBody>
          <a:bodyPr>
            <a:normAutofit/>
          </a:bodyPr>
          <a:lstStyle/>
          <a:p>
            <a:pPr algn="ctr"/>
            <a:r>
              <a:rPr lang="ru-RU" sz="5400" smtClean="0"/>
              <a:t>Спасибо за внимание!</a:t>
            </a:r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1507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Когда появились первые стоянки древнего человека в черте нынешней Казани? </a:t>
            </a:r>
            <a:endParaRPr lang="ru-RU"/>
          </a:p>
        </p:txBody>
      </p:sp>
      <p:pic>
        <p:nvPicPr>
          <p:cNvPr id="3077" name="Picture 5" descr="C:\Users\Рима\Desktop\0009-009-Treti-razvivalis-chto-privodilo-k-pojavleniju-bolee-slozhnykh-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9223"/>
            <a:ext cx="5807050" cy="37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84512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Когда завершился процесс формирования государственности волжских болгар? </a:t>
            </a:r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17766"/>
            <a:ext cx="4774180" cy="37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В каком веке Казань стала городом? </a:t>
            </a:r>
            <a:endParaRPr lang="ru-RU"/>
          </a:p>
        </p:txBody>
      </p:sp>
      <p:pic>
        <p:nvPicPr>
          <p:cNvPr id="2050" name="Picture 2" descr="C:\Users\Рима\Desktop\конкурс\8b6b2a2a3f5c3b32bcd87757fc18b6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7729"/>
            <a:ext cx="5044333" cy="32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68488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Когда были заложены первые камни в основание Казанского кремля? </a:t>
            </a:r>
            <a:endParaRPr lang="ru-RU"/>
          </a:p>
        </p:txBody>
      </p:sp>
      <p:pic>
        <p:nvPicPr>
          <p:cNvPr id="3074" name="Picture 2" descr="C:\Users\Рима\Desktop\конкурс\00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80747"/>
            <a:ext cx="5760640" cy="36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2448272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440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smtClean="0">
                <a:effectLst/>
                <a:latin typeface="Times New Roman"/>
                <a:ea typeface="Calibri"/>
                <a:cs typeface="Times New Roman"/>
              </a:rPr>
              <a:t>Какой </a:t>
            </a:r>
            <a:r>
              <a:rPr lang="ru-RU" sz="4400">
                <a:effectLst/>
                <a:latin typeface="Times New Roman"/>
                <a:ea typeface="Calibri"/>
                <a:cs typeface="Times New Roman"/>
              </a:rPr>
              <a:t>водоём Казани, с которым связана  легенда о ханском кладе, изображён на рисунке?</a:t>
            </a:r>
            <a:r>
              <a:rPr lang="ru-RU" sz="360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>
                <a:effectLst/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4" name="Объект 3" descr="C:\Users\Рима\Desktop\htmlconvd-S1HdqW_html_m2e9fb3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2132856"/>
            <a:ext cx="644842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3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43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1.                                       2.                                            3.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56520"/>
          </a:xfrm>
        </p:spPr>
        <p:txBody>
          <a:bodyPr>
            <a:normAutofit/>
          </a:bodyPr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Какая башня Казанского кремля относится «падающим» сооружениям мира? </a:t>
            </a:r>
            <a:endParaRPr lang="ru-RU"/>
          </a:p>
        </p:txBody>
      </p:sp>
      <p:pic>
        <p:nvPicPr>
          <p:cNvPr id="4098" name="Picture 2" descr="C:\Users\Рима\Desktop\конкурс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3" y="3645024"/>
            <a:ext cx="1689529" cy="21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има\Desktop\конкурс\1264200680_syumbe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95" y="3645024"/>
            <a:ext cx="1770384" cy="26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има\Desktop\j7OWff5zePzhaT3ZoC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01027"/>
            <a:ext cx="2261245" cy="267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96680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Что находилось на месте башни </a:t>
            </a:r>
            <a:r>
              <a:rPr lang="ru-RU" sz="4400" smtClean="0">
                <a:effectLst/>
                <a:latin typeface="Times New Roman"/>
                <a:ea typeface="Calibri"/>
              </a:rPr>
              <a:t/>
            </a:r>
            <a:br>
              <a:rPr lang="ru-RU" sz="4400" smtClean="0">
                <a:effectLst/>
                <a:latin typeface="Times New Roman"/>
                <a:ea typeface="Calibri"/>
              </a:rPr>
            </a:br>
            <a:r>
              <a:rPr lang="ru-RU" sz="4400">
                <a:effectLst/>
                <a:latin typeface="Times New Roman"/>
                <a:ea typeface="Calibri"/>
              </a:rPr>
              <a:t/>
            </a:r>
            <a:br>
              <a:rPr lang="ru-RU" sz="4400">
                <a:effectLst/>
                <a:latin typeface="Times New Roman"/>
                <a:ea typeface="Calibri"/>
              </a:rPr>
            </a:br>
            <a:r>
              <a:rPr lang="ru-RU" sz="4400" smtClean="0">
                <a:effectLst/>
                <a:latin typeface="Times New Roman"/>
                <a:ea typeface="Calibri"/>
              </a:rPr>
              <a:t>Сююмбеки </a:t>
            </a:r>
            <a:r>
              <a:rPr lang="ru-RU" sz="4400">
                <a:effectLst/>
                <a:latin typeface="Times New Roman"/>
                <a:ea typeface="Calibri"/>
              </a:rPr>
              <a:t>в </a:t>
            </a:r>
            <a:r>
              <a:rPr lang="en-US" sz="4400">
                <a:effectLst/>
                <a:latin typeface="Times New Roman"/>
                <a:ea typeface="Calibri"/>
              </a:rPr>
              <a:t>XII</a:t>
            </a:r>
            <a:r>
              <a:rPr lang="ru-RU" sz="4400">
                <a:effectLst/>
                <a:latin typeface="Times New Roman"/>
                <a:ea typeface="Calibri"/>
              </a:rPr>
              <a:t> веке?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8608"/>
          </a:xfrm>
        </p:spPr>
        <p:txBody>
          <a:bodyPr/>
          <a:lstStyle/>
          <a:p>
            <a:pPr algn="ctr"/>
            <a:r>
              <a:rPr lang="ru-RU" sz="4400">
                <a:effectLst/>
                <a:latin typeface="Times New Roman"/>
                <a:ea typeface="Calibri"/>
              </a:rPr>
              <a:t>Как называлась Казань в конце </a:t>
            </a:r>
            <a:r>
              <a:rPr lang="en-US" sz="4400">
                <a:effectLst/>
                <a:latin typeface="Times New Roman"/>
                <a:ea typeface="Calibri"/>
              </a:rPr>
              <a:t>XIV </a:t>
            </a:r>
            <a:r>
              <a:rPr lang="ru-RU" sz="4400">
                <a:effectLst/>
                <a:latin typeface="Times New Roman"/>
                <a:ea typeface="Calibri"/>
              </a:rPr>
              <a:t>века?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161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Викторина </vt:lpstr>
      <vt:lpstr>Когда появились первые стоянки древнего человека в черте нынешней Казани? </vt:lpstr>
      <vt:lpstr>Когда завершился процесс формирования государственности волжских болгар? </vt:lpstr>
      <vt:lpstr>В каком веке Казань стала городом? </vt:lpstr>
      <vt:lpstr>Когда были заложены первые камни в основание Казанского кремля? </vt:lpstr>
      <vt:lpstr>     Какой водоём Казани, с которым связана  легенда о ханском кладе, изображён на рисунке? </vt:lpstr>
      <vt:lpstr>Какая башня Казанского кремля относится «падающим» сооружениям мира? </vt:lpstr>
      <vt:lpstr>Что находилось на месте башни   Сююмбеки в XII веке? </vt:lpstr>
      <vt:lpstr>Как называлась Казань в конце XIV века? </vt:lpstr>
      <vt:lpstr>Как называется сооружение Казанского кремля, изображённое на рисунке? </vt:lpstr>
      <vt:lpstr>Какой русский царь завоевал Казань в 1552 году?</vt:lpstr>
      <vt:lpstr>Когда в Казани было начато «каменное» строительство? </vt:lpstr>
      <vt:lpstr>Кому была поручена перестройка башен и стен Казанского кремля в 1553 году? </vt:lpstr>
      <vt:lpstr>Какой собор был сооружён на территории Кремля в XVI   веке по приказу и личному участию Ивана Грозного? (см. рисунок) </vt:lpstr>
      <vt:lpstr>Как ранее назывались улица  Баумана и Кремлёвская?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Рима</dc:creator>
  <cp:lastModifiedBy>Рима</cp:lastModifiedBy>
  <cp:revision>14</cp:revision>
  <dcterms:created xsi:type="dcterms:W3CDTF">2016-02-06T18:20:19Z</dcterms:created>
  <dcterms:modified xsi:type="dcterms:W3CDTF">2016-02-07T16:15:12Z</dcterms:modified>
</cp:coreProperties>
</file>