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60" r:id="rId3"/>
    <p:sldId id="284" r:id="rId4"/>
    <p:sldId id="261" r:id="rId5"/>
    <p:sldId id="285" r:id="rId6"/>
    <p:sldId id="286" r:id="rId7"/>
    <p:sldId id="287" r:id="rId8"/>
    <p:sldId id="267" r:id="rId9"/>
    <p:sldId id="288" r:id="rId10"/>
    <p:sldId id="268" r:id="rId11"/>
    <p:sldId id="269" r:id="rId12"/>
    <p:sldId id="270" r:id="rId13"/>
    <p:sldId id="271" r:id="rId14"/>
    <p:sldId id="289" r:id="rId15"/>
    <p:sldId id="272" r:id="rId16"/>
    <p:sldId id="273" r:id="rId17"/>
    <p:sldId id="264" r:id="rId18"/>
    <p:sldId id="265" r:id="rId19"/>
    <p:sldId id="27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41DE-C2B5-4BED-B3CC-1200E7750CA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570814-0CDA-4A88-9623-9B7F373AE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41DE-C2B5-4BED-B3CC-1200E7750CA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0814-0CDA-4A88-9623-9B7F373AE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41DE-C2B5-4BED-B3CC-1200E7750CA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0814-0CDA-4A88-9623-9B7F373AE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41DE-C2B5-4BED-B3CC-1200E7750CA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570814-0CDA-4A88-9623-9B7F373AE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41DE-C2B5-4BED-B3CC-1200E7750CA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0814-0CDA-4A88-9623-9B7F373AE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41DE-C2B5-4BED-B3CC-1200E7750CA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0814-0CDA-4A88-9623-9B7F373AE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41DE-C2B5-4BED-B3CC-1200E7750CA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570814-0CDA-4A88-9623-9B7F373AE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41DE-C2B5-4BED-B3CC-1200E7750CA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0814-0CDA-4A88-9623-9B7F373AE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41DE-C2B5-4BED-B3CC-1200E7750CA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0814-0CDA-4A88-9623-9B7F373AE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41DE-C2B5-4BED-B3CC-1200E7750CA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0814-0CDA-4A88-9623-9B7F373AE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41DE-C2B5-4BED-B3CC-1200E7750CA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0814-0CDA-4A88-9623-9B7F373AE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7D41DE-C2B5-4BED-B3CC-1200E7750CA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570814-0CDA-4A88-9623-9B7F373AE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476672"/>
            <a:ext cx="8458200" cy="3528392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</a:rPr>
              <a:t>Отдельные  страницы истории  станицы  Клетской </a:t>
            </a:r>
            <a:r>
              <a:rPr lang="ru-RU" sz="4800" b="1" i="1" dirty="0" smtClean="0">
                <a:solidFill>
                  <a:srgbClr val="FFFF00"/>
                </a:solidFill>
              </a:rPr>
              <a:t/>
            </a:r>
            <a:br>
              <a:rPr lang="ru-RU" sz="48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Клетский  район  Волгоградская  область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475" y="4869160"/>
            <a:ext cx="8686800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Преподаватель: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err="1" smtClean="0">
                <a:solidFill>
                  <a:srgbClr val="FFFF00"/>
                </a:solidFill>
              </a:rPr>
              <a:t>Еманова</a:t>
            </a:r>
            <a:r>
              <a:rPr lang="ru-RU" sz="2400" b="1" dirty="0" smtClean="0">
                <a:solidFill>
                  <a:srgbClr val="FFFF00"/>
                </a:solidFill>
              </a:rPr>
              <a:t>  Ирина  Александровна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827584" y="332656"/>
            <a:ext cx="8064896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Памятник  воинам - комсомольцам 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Гутченко  и Покальчуку</a:t>
            </a:r>
          </a:p>
        </p:txBody>
      </p:sp>
      <p:pic>
        <p:nvPicPr>
          <p:cNvPr id="12" name="Picture 2" descr="C:\Users\oem\Downloads\hello_html_m7b51fe45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412776"/>
            <a:ext cx="7488832" cy="51845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9" y="692696"/>
            <a:ext cx="2952328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Мраморные плиты с именами погибших воинов за освобождение станицы Клетской были торжественно открыты в 2012 году и  приурочены к 70-летию освобождения Клетского района от немецко-фашитских захватчиков.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oem\Downloads\DSC093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764704"/>
            <a:ext cx="5472608" cy="41764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360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«Они  сражались  за  Родину»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oem\Downloads\3_e59e2e5c55f45f44e6e238e25e5923b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628775"/>
            <a:ext cx="5616624" cy="38164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5661025" y="549275"/>
            <a:ext cx="3482975" cy="611981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место, близ хутора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Мелологовского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группа приехала в конце мая 1974 года и располагалась в переоборудованном под гостиницу двухпалубном теплоходе «Дунай». Глядя на актерский состав картины, трудно не удивиться количеству «звезд»: Василий Шукшин, Вячеслав Тихонов, Юрий Никулин, Георгий Бурков, Николай Губенко, Евгений Самойлов, Иннокентий Смоктуновский, Лидия Федосеева, Ирина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Скобцева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Нонна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Мордюкова. Премьера фильма состоялась 12 мая 1975 года, а 26 мая картина вышла в широкий прокат. В премьерный год картину посмотрели более 40 миллионов человек. В 1975 году картина «Они сражались за Родину» и Сергей Бондарчук представляли СССР в основной программе Каннского кинофестиваля. По результатам опроса читателей журнала «Советский экран» киноэпопея была признана лучшим фильмом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Актерский  состав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744416" cy="24482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6056" y="1124744"/>
            <a:ext cx="3600400" cy="24482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3744416" cy="26642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76056" y="3645024"/>
            <a:ext cx="3600400" cy="27363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582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Хранитель   </a:t>
            </a:r>
            <a:r>
              <a:rPr lang="ru-RU" sz="2400" dirty="0" err="1" smtClean="0">
                <a:solidFill>
                  <a:srgbClr val="002060"/>
                </a:solidFill>
              </a:rPr>
              <a:t>шукшинского</a:t>
            </a:r>
            <a:r>
              <a:rPr lang="ru-RU" sz="2400" dirty="0" smtClean="0">
                <a:solidFill>
                  <a:srgbClr val="002060"/>
                </a:solidFill>
              </a:rPr>
              <a:t>  утёса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95536" y="908720"/>
            <a:ext cx="3024337" cy="540060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Дранников Николай Иванович - заслуженный работник культуры России, основатель Дней памяти В. М. Шукшина на Дону.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стал  инициатором  строительства   в 2003 году   часовни Василия Великого на  Шукшинском Утёсе ,  на  том  самом  месте  где Шукшин любил сидеть на деревянной скамье, с которой открывался потрясающий вид на Дон.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3(140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908720"/>
            <a:ext cx="3672408" cy="2736304"/>
          </a:xfrm>
          <a:ln w="19050">
            <a:solidFill>
              <a:schemeClr val="tx1"/>
            </a:solidFill>
          </a:ln>
        </p:spPr>
      </p:pic>
      <p:pic>
        <p:nvPicPr>
          <p:cNvPr id="1026" name="Picture 2" descr="http://oblvesti.ru/images/5(7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4019178" cy="29291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«Шукшинский  утёс»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6" name="Picture 5" descr="C:\Users\oem\Downloads\76070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348880"/>
            <a:ext cx="4252788" cy="32403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3315" name="Picture 3" descr="C:\Users\oem\Downloads\160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</a:rPr>
              <a:t>ЧАСОВНЯ  Василия великого                                ПАМЯТНИК 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«ОНИ СРАЖАЛИСЬ ЗА РОДИНУ»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4339" name="Picture 3" descr="C:\Users\oem\Downloads\160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Содержимое 5" descr="2(187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916833"/>
            <a:ext cx="4680520" cy="3672408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 anchor="ctr">
            <a:normAutofit fontScale="32500" lnSpcReduction="20000"/>
          </a:bodyPr>
          <a:lstStyle/>
          <a:p>
            <a:r>
              <a:rPr lang="ru-RU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интерьер теплоходной каюты №9, в которой на протяжении нескольких месяцев проживал Василий Шукшин и в которой было найдено его тело, частично воссоздан в музее донских казаков. Демонтированные с самого теплохода жалюзи, поручни и рабочий столик, а также реконструированная печатная машинка Шукшина полностью воспроизводят исторический облик комнаты.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Музей истории донских казаков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oem\Downloads\скачанные файлы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72816"/>
            <a:ext cx="5112568" cy="36724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b="1" i="1" dirty="0" smtClean="0">
                <a:solidFill>
                  <a:srgbClr val="002060"/>
                </a:solidFill>
              </a:rPr>
              <a:t>зал-каюта  в.м.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шукшина</a:t>
            </a:r>
            <a:r>
              <a:rPr lang="ru-RU" sz="4000" b="1" i="1" dirty="0" smtClean="0">
                <a:solidFill>
                  <a:srgbClr val="002060"/>
                </a:solidFill>
              </a:rPr>
              <a:t> в музее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6146" name="Picture 2" descr="C:\Users\oem\Downloads\zal_pamyati_Shukshi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464496" cy="32403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73" name="Picture 1" descr="C:\Users\oem\Downloads\2-z17-77f7d832-3cfa-4a19-8a2f-56d1d49e25b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1600200"/>
            <a:ext cx="3772222" cy="472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em\Downloads\shukshin2014-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6300192" y="836712"/>
            <a:ext cx="2664296" cy="22322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504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Гости  станицы  Клетской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81000" y="3356992"/>
            <a:ext cx="8295456" cy="648072"/>
          </a:xfrm>
        </p:spPr>
        <p:txBody>
          <a:bodyPr>
            <a:normAutofit fontScale="85000" lnSpcReduction="20000"/>
          </a:bodyPr>
          <a:lstStyle/>
          <a:p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Уже 25 лет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клетская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земля ежегодно встречает гостей, актеров, писателей, поэтов и просто неравнодушных людей, приехавших из разных уголков нашей страны почтить память Василия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Макаровича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Шукшина. </a:t>
            </a:r>
          </a:p>
          <a:p>
            <a:endParaRPr lang="ru-RU" dirty="0"/>
          </a:p>
        </p:txBody>
      </p:sp>
      <p:pic>
        <p:nvPicPr>
          <p:cNvPr id="16387" name="Picture 3" descr="C:\Users\oem\Downloads\shukshin2014-3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347864" y="908720"/>
            <a:ext cx="2736304" cy="23042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7" name="Picture 3" descr="C:\Users\oem\Downloads\shukshin2014-4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836712"/>
            <a:ext cx="2880320" cy="23042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9" name="Picture 2" descr="C:\Users\oem\Downloads\shukshin2014-3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3568" y="4077072"/>
            <a:ext cx="3456384" cy="25922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pic>
        <p:nvPicPr>
          <p:cNvPr id="10" name="Picture 3" descr="C:\Users\oem\Downloads\shukshin2014-4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04048" y="4077072"/>
            <a:ext cx="3528392" cy="26642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станица  Клетская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oem\Downloads\8b22610dea2745078e4a02de1e3589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384376" cy="43204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132856"/>
            <a:ext cx="4995664" cy="345831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2808312" cy="6480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Уважаемые, коллеги,  приглашаю Вас в станицу Клетскую!  Познакомиться и увидеть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достопримечатель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казачьего края, посетить знаменитый «Шукшинский утёс»!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Станица Клетская всегда рада гостям!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08720"/>
            <a:ext cx="5760640" cy="42484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911394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КЛЕТСКАЯ – станица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Усть-Медведицкого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округа Области войска Донского. В 1614г. упоминается Клетский городок, положивший начало станице Клетской. В 2014  году  станица  торжественно отметила свой 400-летний  юбилей. Названа станица «Клетской», как говорит предание, потому что во время весеннего половодья жители для сохранения имущества устраивали из леса высокие «клетки», делали на них помосты и во время разлива в них складывали свое имущество. Но есть и другие объяснения, т.к. станица расположена низко и близко к Дону,  потому при разливах вся затоплялась водой. Тогда стали строить дома на каменных клетках, чтобы вода проходила под домами. Возможно, свое имя станица получила от слова «клетка» (земельный надел у казаков). И ещё одна версия, что свое название она получила по фамилии основателя поселения, возможно казака Клецкого. В дореволюционное время название станицы было Клецкая. Кстати, именно эта версия представляется сотрудникам местного музея наиболее вероятной!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836612"/>
            <a:ext cx="2808312" cy="30964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Герб станицы Клетской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oem\Downloads\gerb-super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39952" y="476250"/>
            <a:ext cx="4032448" cy="554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79512" y="239265"/>
            <a:ext cx="871296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гербе используются традиционные цвета Войска Донского – синий, красный и желтый. В широкой оконечности герба – стилизованное изображение донской волны. Красная полоса здесь символизирует доблесть, геройство, отвагу в боях с иноземными захватчиками. Серебристое (белое) поле – изображение меловых склонов правого берега Дона – наиболее характерного географического признака станицы. Кроме того, этот цвет обозначает чистоту помыслов, благородство. Подводка (красного цвета) на серебристом склоне символизирует традиционные занятия казачества – землепашество и защита южных границ России. Хорошо кованый конь – так же символ трудолюбивого селянина. Подкова, таким образом, и в современных условиях – призыв работать, а значит, и жить лучше. Издревле подкова символизирует счастье. Внутри подковы – 1614 год первого упоминания о Клетском поселении. Красное поле над серебристым полем символизирует взошедшую в 1917 году над Доном зарю революции, а также кровопролитные бои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клетской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земле в годы гражданской и Великой Отечественной войны. Три золотистых колоса – символ основной и древнейшей профессии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клетчан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хлеборобства. Скрещение их показывает единение прошлого, настоящего и будущего поколений. Герб в форме щита. Это символ неприступности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клетской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земли для врага.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Клетский   Плацдарм. Подвиг  </a:t>
            </a:r>
            <a:r>
              <a:rPr lang="ru-RU" sz="2800" dirty="0" err="1" smtClean="0">
                <a:solidFill>
                  <a:srgbClr val="002060"/>
                </a:solidFill>
              </a:rPr>
              <a:t>гутченко</a:t>
            </a:r>
            <a:r>
              <a:rPr lang="ru-RU" sz="2800" dirty="0" smtClean="0">
                <a:solidFill>
                  <a:srgbClr val="002060"/>
                </a:solidFill>
              </a:rPr>
              <a:t> и </a:t>
            </a:r>
            <a:r>
              <a:rPr lang="ru-RU" sz="2800" dirty="0" err="1" smtClean="0">
                <a:solidFill>
                  <a:srgbClr val="002060"/>
                </a:solidFill>
              </a:rPr>
              <a:t>покальчука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0962" name="Picture 2" descr="C:\Users\oem\Downloads\File05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672408" cy="4752528"/>
          </a:xfrm>
          <a:prstGeom prst="rect">
            <a:avLst/>
          </a:prstGeom>
          <a:noFill/>
        </p:spPr>
      </p:pic>
      <p:pic>
        <p:nvPicPr>
          <p:cNvPr id="40963" name="Picture 3" descr="C:\Users\oem\Downloads\File05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52839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48680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«…Гутченко 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Покальчук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двух сторон сделали бросок к амбразуре, закрыв ее своими телами. Вражеский пулемет захлебнулся, замолк». В Указе Президиума Верховного Совета СССР от 4 февраля 1943 г. говорилось: «…За исключительное мужество и героизм, проявленные на фронтах борьбы с немецко-фашистскими захватчиками, наградить орденом Ленина: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Заместителя политрука Гутченко Петра Лаврентьевича (посмертно).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Младшего лейтенанта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Покальчука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Александра Антоновича (посмертно)».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имена начертаны в Зале воинской славы в Центральном музее Вооруженных Сил СССР.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Гора «Меловой шпиль»   станицы  Клетской - место совершения героического подвига, где установлен символический памятник-обелиск и амбразура дзота.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Клетскими казаками в 2008г на  этом месте был возведен Поклонный Крест. Похоронены герои в братской могиле в центре станицы, на могиле установлен памятник, их именами названы улицы в районном  центре.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224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Гора «Меловой шпиль»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oem\Downloads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1"/>
            <a:ext cx="4316288" cy="33123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195" name="Picture 3" descr="C:\Users\oem\Downloads\_20100902_19272300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64785" y="1600200"/>
            <a:ext cx="3110230" cy="472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890664" cy="4800600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центральном парке станицы возведен мемориальный памятный комплекс, посвященный подвигу воинов, защищавших район в период ВОВ – братская могила «Вечный огонь», памятник воинам-комсомольцам Гутченко и Покальчуку.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Picture 2" descr="C:\Users\oem\Downloads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692696"/>
            <a:ext cx="5472608" cy="44644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1022</TotalTime>
  <Words>924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Преподаватель:  Еманова  Ирина  Александровна </vt:lpstr>
      <vt:lpstr>станица  Клетская</vt:lpstr>
      <vt:lpstr>Слайд 3</vt:lpstr>
      <vt:lpstr>Герб станицы Клетской</vt:lpstr>
      <vt:lpstr>Слайд 5</vt:lpstr>
      <vt:lpstr>Клетский   Плацдарм. Подвиг  гутченко и покальчука</vt:lpstr>
      <vt:lpstr>Слайд 7</vt:lpstr>
      <vt:lpstr>Гора «Меловой шпиль»</vt:lpstr>
      <vt:lpstr> </vt:lpstr>
      <vt:lpstr>Слайд 10</vt:lpstr>
      <vt:lpstr>Слайд 11</vt:lpstr>
      <vt:lpstr>«Они  сражались  за  Родину»</vt:lpstr>
      <vt:lpstr>Актерский  состав</vt:lpstr>
      <vt:lpstr>Хранитель   шукшинского  утёса</vt:lpstr>
      <vt:lpstr>«Шукшинский  утёс»</vt:lpstr>
      <vt:lpstr>  ЧАСОВНЯ  Василия великого                                ПАМЯТНИК                                                      «ОНИ СРАЖАЛИСЬ ЗА РОДИНУ»</vt:lpstr>
      <vt:lpstr>Слайд 17</vt:lpstr>
      <vt:lpstr>       зал-каюта  в.м. шукшина в музее      </vt:lpstr>
      <vt:lpstr>Гости  станицы  Клетской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oem</cp:lastModifiedBy>
  <cp:revision>99</cp:revision>
  <dcterms:created xsi:type="dcterms:W3CDTF">2015-11-04T13:11:18Z</dcterms:created>
  <dcterms:modified xsi:type="dcterms:W3CDTF">2016-01-31T19:53:19Z</dcterms:modified>
</cp:coreProperties>
</file>