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FBEE03BE-B301-43EA-9225-F0CA0EB88819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49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1/22/2016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1/22/2016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1/22/2016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1/22/2016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1/22/2016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1/22/2016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1/22/2016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EAB0777-4C60-462E-A92C-CDAFD498799C}" type="datetimeFigureOut">
              <a:rPr lang="en-US" smtClean="0"/>
              <a:t>1/22/2016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455"/>
            <a:ext cx="9144000" cy="6857999"/>
          </a:xfrm>
          <a:prstGeom prst="rect">
            <a:avLst/>
          </a:prstGeom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1691680" y="764704"/>
            <a:ext cx="6984776" cy="546336"/>
          </a:xfrm>
        </p:spPr>
        <p:txBody>
          <a:bodyPr/>
          <a:lstStyle/>
          <a:p>
            <a:r>
              <a:rPr lang="ru-RU" sz="3200" dirty="0" smtClean="0">
                <a:solidFill>
                  <a:schemeClr val="tx2"/>
                </a:solidFill>
              </a:rPr>
              <a:t>МБОУ гимназия имени А. В. Кольцова</a:t>
            </a:r>
            <a:endParaRPr lang="ru-RU" sz="3200" dirty="0">
              <a:solidFill>
                <a:schemeClr val="tx2"/>
              </a:solidFill>
            </a:endParaRPr>
          </a:p>
        </p:txBody>
      </p:sp>
      <p:sp>
        <p:nvSpPr>
          <p:cNvPr id="12" name="Текст 11"/>
          <p:cNvSpPr>
            <a:spLocks noGrp="1"/>
          </p:cNvSpPr>
          <p:nvPr>
            <p:ph type="body" idx="1"/>
          </p:nvPr>
        </p:nvSpPr>
        <p:spPr>
          <a:xfrm>
            <a:off x="1835696" y="1772816"/>
            <a:ext cx="6876256" cy="4536504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 smtClean="0"/>
              <a:t>Урок из курса </a:t>
            </a:r>
            <a:r>
              <a:rPr lang="ru-RU" b="1" u="sng" dirty="0" smtClean="0"/>
              <a:t>«Биология. 5 класс. ФГОС»</a:t>
            </a:r>
          </a:p>
          <a:p>
            <a:pPr algn="ctr"/>
            <a:r>
              <a:rPr lang="ru-RU" dirty="0" smtClean="0"/>
              <a:t>Тема: </a:t>
            </a:r>
            <a:r>
              <a:rPr lang="ru-RU" b="1" u="sng" dirty="0" smtClean="0"/>
              <a:t>«Ткани»</a:t>
            </a:r>
          </a:p>
          <a:p>
            <a:pPr algn="ctr"/>
            <a:r>
              <a:rPr lang="ru-RU" sz="2000" dirty="0" smtClean="0"/>
              <a:t>(Глава учебника 1)</a:t>
            </a:r>
          </a:p>
          <a:p>
            <a:pPr algn="ctr"/>
            <a:endParaRPr lang="ru-RU" sz="2000" dirty="0" smtClean="0"/>
          </a:p>
          <a:p>
            <a:pPr algn="ctr"/>
            <a:r>
              <a:rPr lang="ru-RU" dirty="0" smtClean="0"/>
              <a:t>УМК под руководством  </a:t>
            </a:r>
            <a:r>
              <a:rPr lang="ru-RU" b="1" u="sng" dirty="0" smtClean="0"/>
              <a:t>В. В. Пасечника</a:t>
            </a:r>
          </a:p>
          <a:p>
            <a:pPr algn="ctr"/>
            <a:endParaRPr lang="ru-RU" b="1" u="sng" dirty="0" smtClean="0"/>
          </a:p>
          <a:p>
            <a:pPr algn="ctr"/>
            <a:r>
              <a:rPr lang="ru-RU" dirty="0" smtClean="0"/>
              <a:t>Учебник </a:t>
            </a:r>
            <a:r>
              <a:rPr lang="ru-RU" b="1" u="sng" dirty="0" smtClean="0"/>
              <a:t>«Биология. Бактерии, грибы, растения.</a:t>
            </a:r>
          </a:p>
          <a:p>
            <a:pPr algn="ctr"/>
            <a:r>
              <a:rPr lang="ru-RU" b="1" u="sng" dirty="0" smtClean="0"/>
              <a:t>5 класс. Пасечник В. В. – 4-е  изд. – М.: Дрофа, 2015.»</a:t>
            </a:r>
          </a:p>
          <a:p>
            <a:pPr algn="ctr"/>
            <a:endParaRPr lang="ru-RU" b="1" u="sng" dirty="0"/>
          </a:p>
          <a:p>
            <a:pPr algn="ctr"/>
            <a:endParaRPr lang="ru-RU" b="1" u="sng" dirty="0" smtClean="0"/>
          </a:p>
          <a:p>
            <a:r>
              <a:rPr lang="ru-RU" sz="2000" b="1" dirty="0" smtClean="0"/>
              <a:t>                                                    Воронеж, 2015 – 2016 уч. год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796784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801912\Desktop\Ткани растений, 5 класс\Слайд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413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60310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801912\Desktop\Ткани растений, 5 класс\Слайд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765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801912\Desktop\Ткани растений, 5 класс\Слайд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70375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801912\Desktop\Ткани растений, 5 класс\Слайд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86240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801912\Desktop\Ткани растений, 5 класс\Слайд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9361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17344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801912\Desktop\Ткани растений, 5 класс\Слайд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119" y="-674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59412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801912\Desktop\Ткани растений, 5 класс\Слайд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86830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801912\Desktop\Ткани растений, 5 класс\Слайд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4636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11482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801912\Desktop\Ткани растений, 5 класс\Слайд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88342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801912\Desktop\Ткани растений, 5 класс\Слайд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6456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801912\Desktop\Ткани растений, 5 класс\Слайд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9946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801912\Desktop\Ткани растений, 5 класс\Слайд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87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69784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801912\Desktop\Ткани растений, 5 класс\Слайд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83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08483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801912\Desktop\Ткани растений, 5 класс\Слайд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879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60368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801912\Desktop\Ткани растений, 5 класс\Слайд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458"/>
            <a:ext cx="914400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79428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801912\Desktop\Ткани растений, 5 класс\Слайд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79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99226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801912\Desktop\Ткани растений, 5 класс\Слайд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05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20096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801912\Desktop\Ткани растений, 5 класс\Слайд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" y="-47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52975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801912\Desktop\Ткани растений, 5 класс\Слайд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30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8535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801912\Desktop\Ткани растений, 5 класс\Слайд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23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3441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801912\Desktop\Ткани растений, 5 класс\Слайд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33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9193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801912\Desktop\Ткани растений, 5 класс\Слайд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10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9599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801912\Desktop\Ткани растений, 5 класс\Слайд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8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2668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801912\Desktop\Ткани растений, 5 класс\Слайд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08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40957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801912\Desktop\Ткани растений, 5 класс\Слайд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44994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801912\Desktop\Ткани растений, 5 класс\Слайд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4618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801912\Desktop\Ткани растений, 5 класс\Слайд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51341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33</TotalTime>
  <Words>75</Words>
  <Application>Microsoft Office PowerPoint</Application>
  <PresentationFormat>Экран (4:3)</PresentationFormat>
  <Paragraphs>12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Поток</vt:lpstr>
      <vt:lpstr>МБОУ гимназия имени А. В. Кольцова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801912</dc:creator>
  <cp:lastModifiedBy>801912</cp:lastModifiedBy>
  <cp:revision>4</cp:revision>
  <dcterms:created xsi:type="dcterms:W3CDTF">2015-12-07T20:39:35Z</dcterms:created>
  <dcterms:modified xsi:type="dcterms:W3CDTF">2016-01-22T15:37:11Z</dcterms:modified>
</cp:coreProperties>
</file>