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9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0.xml" ContentType="application/vnd.openxmlformats-officedocument.theme+xml"/>
  <Override PartName="/ppt/theme/themeOverride2.xml" ContentType="application/vnd.openxmlformats-officedocument.themeOverrid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7" r:id="rId2"/>
    <p:sldMasterId id="2147483689" r:id="rId3"/>
    <p:sldMasterId id="2147483701" r:id="rId4"/>
    <p:sldMasterId id="2147483713" r:id="rId5"/>
    <p:sldMasterId id="2147483725" r:id="rId6"/>
    <p:sldMasterId id="2147483737" r:id="rId7"/>
    <p:sldMasterId id="2147483749" r:id="rId8"/>
    <p:sldMasterId id="2147483762" r:id="rId9"/>
    <p:sldMasterId id="2147483774" r:id="rId10"/>
    <p:sldMasterId id="2147483786" r:id="rId11"/>
    <p:sldMasterId id="2147483798" r:id="rId12"/>
    <p:sldMasterId id="2147483810" r:id="rId13"/>
    <p:sldMasterId id="2147483822" r:id="rId14"/>
  </p:sldMasterIdLst>
  <p:sldIdLst>
    <p:sldId id="256" r:id="rId15"/>
    <p:sldId id="271" r:id="rId16"/>
    <p:sldId id="258" r:id="rId17"/>
    <p:sldId id="259" r:id="rId18"/>
    <p:sldId id="261" r:id="rId19"/>
    <p:sldId id="260" r:id="rId20"/>
    <p:sldId id="262" r:id="rId21"/>
    <p:sldId id="263" r:id="rId22"/>
    <p:sldId id="264" r:id="rId23"/>
    <p:sldId id="266" r:id="rId24"/>
    <p:sldId id="27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 varScale="1">
        <p:scale>
          <a:sx n="89" d="100"/>
          <a:sy n="89" d="100"/>
        </p:scale>
        <p:origin x="-850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9 Мая\9_M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653136"/>
            <a:ext cx="6444208" cy="965969"/>
          </a:xfrm>
        </p:spPr>
        <p:txBody>
          <a:bodyPr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877272"/>
            <a:ext cx="6400800" cy="67248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9EF156-F1D3-4E09-ABCB-972A3DCEBB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03A739-A2E9-4348-8944-4F43C16CC2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3BC332-7EBA-4952-A2A1-6B23A2DDB8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06363"/>
            <a:ext cx="20986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9100" y="106363"/>
            <a:ext cx="61436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C2BC0E-075C-436F-889E-902EE52AF0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99272D7-5E03-4ECF-909E-00BCEB8E144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3D353A-2B5A-40F4-93B1-17B06378A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DA6FE2-F013-49E4-8803-BF00C49FA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D7CB66-C3DF-4D51-B3CE-56B7C71772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9FE560-C72D-4C11-A35E-543246440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953DF-2253-4786-B2A5-D935DC2B6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9145D-FFFE-4CAB-84C3-85FD4538E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0A160-D5C1-4D12-BDC1-27F573F83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BDECB-F77A-4CD9-A11F-53EF22D62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59046-3213-434F-9749-96E3DA16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B8B78-E90A-4AAF-9D98-D52F5E686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2EDEA0-44C4-4FCD-9815-319BD5354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38A79-F466-4A67-8D46-2DFFE2037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36A4D-57A3-4D0C-9CD3-E7B69C02F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A588C-FF50-4E8B-B61E-540251936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C05E4-672F-4D98-A501-68DF9C531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D4DD1-114B-4AD5-BB52-69FAD086C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A8D3E-ECFB-4BF6-9ECF-9B2A689E6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64947-1842-488C-B02B-BEC5C1F23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DDF2-D392-4C35-8F30-2AFF4BE11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E5B30-0CE7-4EB3-99A1-C409AE073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0AE50-8969-4FF3-B4C2-5B2CE96AD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99272D7-5E03-4ECF-909E-00BCEB8E144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C428D3-4EA2-4E20-BD4D-411E696E7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FBCF5-6FBC-420F-8EE7-4E82B329F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2BE40-C882-4D25-80D4-62A9B93B6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DE9DF-4624-417A-A70F-B81CF2ECB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01DC7-432F-427C-8BE0-C3EE179AB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13EA6-3450-44D5-BCEE-8711681A7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3AB0E-4CC8-4744-A947-DAAE0D239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F7FEA-ED75-4494-BE07-81F6333E7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95412-5067-4B0F-99FC-058DD9604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F4769-5D8B-4AA5-B5FE-89C31CB29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98F1F-D6DE-472D-B743-C32FC3E75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1126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11268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11270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1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7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9272D7-5E03-4ECF-909E-00BCEB8E144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27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0C6AE-5BF8-45C2-AFBE-50625F65C9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0688A-323B-40C0-A9F7-055BB10BEA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9B96C-CC0F-4911-8D26-208E439006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A6F4E-8D23-4012-81EE-F459C2C257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DC8A29E0-89E2-49C4-80C1-248A5559EA86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9120422A-603A-4D1C-AEC2-FA0FB2E80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36E4D-CA33-4933-A761-AFEF8A596B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7547F-D79E-4A74-8226-C4A076B643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29D30-5652-42B9-90D7-91B1D222F2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D60E3-E9C5-4AE2-9EA5-B9BF254553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033AF-57FA-49A1-AC95-496FEDB869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BAF7A-705B-4C0F-A3A4-8360C2C446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01BE5-86D7-4299-ADE3-A167EE4985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3891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1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91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A0FF983-F327-48C4-8A2F-8164C93C438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06CF5-8E2B-406C-8BD7-33C016B588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DE475-F0D8-4528-BC75-BDDF3080FB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C4583-650B-474C-9383-611DF315D4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1393A-90F0-459A-9183-BDF64F44CE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973D0-454B-41E3-9EC2-EDECECFF96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D259A-293E-43A8-8536-1C7ED86C44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7DF58-58A1-435D-AB90-7AAB6FA074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0FAC3-1CA0-4BD9-B98E-B527E4BE64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F821C-50BE-4D51-A80E-DE0B58B05B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90216-CECD-4013-802E-1306E03345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4403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3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3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3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3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4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404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404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4043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404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404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A833291-8A1D-4F74-B736-7749B50B04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4F794-40F1-4662-AFF5-B2AF73E620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8FD96-58AA-48D0-AC9B-5331EECC06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D5908-3C2B-4D5A-9863-4720731218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96843-12E9-4B47-838C-5B527A229A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7F512-3E12-4568-8876-810A81C92B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EDABE-EAED-488F-996C-E227BF7A7E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8736C-18C2-444E-8C6C-D50A1E212E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10DFC-8D0F-49A9-A429-4EC5CD9E62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18AC7-4E34-4962-AA27-83BB85EF45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B6AD3-994B-419C-8BBB-E7A8922F4F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1600200"/>
            <a:ext cx="2092325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4325" y="1600200"/>
            <a:ext cx="612775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306638" y="2482850"/>
            <a:ext cx="5902325" cy="1470025"/>
          </a:xfrm>
          <a:effectLst/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4105" name="Picture 9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33375"/>
            <a:ext cx="2943225" cy="12954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42F7AB-42C9-4688-80AB-35214CACD9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7585F8-94F1-4BE4-BB1A-FFE49D8CA1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1910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265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584BA1-C26D-4B32-BAA5-546ABA8767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718557-9DBE-451C-A7FB-A1C21058C8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08980D-3BB4-4C6B-B384-E88BCCEDBF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13884F-1497-420D-9986-22209363F5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4DFE62-D47E-4EB5-8621-B32D88705E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30DCF4-B6F2-4D99-9F1E-1E33CA1BBD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FE83DA-F0CB-47F9-9F83-FF87B61EE6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06363"/>
            <a:ext cx="20986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9100" y="106363"/>
            <a:ext cx="61436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844D68-592C-4FF7-97AB-15804BEC21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29E0-89E2-49C4-80C1-248A5559EA86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422A-603A-4D1C-AEC2-FA0FB2E80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1600200"/>
            <a:ext cx="2092325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4325" y="1600200"/>
            <a:ext cx="612775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306638" y="2482850"/>
            <a:ext cx="5902325" cy="1470025"/>
          </a:xfrm>
          <a:effectLst/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4105" name="Picture 9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33375"/>
            <a:ext cx="2943225" cy="12954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4DEB0F-F188-4B28-B091-01D558981F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6541C7-A5D2-4D51-83B0-09180DA544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1910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265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4A53A5-0D4D-4D3A-8BFA-4FB3A4CE70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740245-74DE-4BF1-B2CB-E8F144194F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D6854A-2CFE-4B90-B1A9-4F0A8E51C6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63D66D-14B7-405D-B8B2-8C593C2A08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tags" Target="../tags/tag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tags" Target="../tags/tag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tags" Target="../tags/tag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tags" Target="../tags/tag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9 Мая\9MaySli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9050"/>
            <a:ext cx="91678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3995738" y="1125538"/>
            <a:ext cx="51482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979613" y="1989138"/>
            <a:ext cx="69850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</p:sldLayoutIdLst>
  <p:transition>
    <p:cover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106363"/>
            <a:ext cx="6645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711325"/>
            <a:ext cx="8394700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150" y="6391275"/>
            <a:ext cx="47783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AC6D8E1-F9B7-4352-8DA5-AB3A256D4361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3079" name="Picture 7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83425" y="276225"/>
            <a:ext cx="1708150" cy="752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7338" algn="l" rtl="0" eaLnBrk="1" fontAlgn="base" hangingPunct="1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A99272D7-5E03-4ECF-909E-00BCEB8E144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ransition>
    <p:split dir="in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D2249E8-92B9-4C19-ACD1-DE9780919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A99272D7-5E03-4ECF-909E-00BCEB8E144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DE7751E-1ACE-4046-99BD-00079EA6E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272D7-5E03-4ECF-909E-00BCEB8E144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split dir="in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24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4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247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48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24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9272D7-5E03-4ECF-909E-00BCEB8E144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>
    <p:split dir="in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1DC080-FCED-4F91-B9DF-96CAF47D4C0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>
    <p:split dir="in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789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89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8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311BBF82-F527-4FE3-961D-D001EB25CDEF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>
    <p:split dir="in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301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30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30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0B6D1D9-D1A9-4FB9-A425-C3782D0FA70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302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2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>
    <p:split dir="in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5180013"/>
            <a:ext cx="620236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31" name="Picture 7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80063" y="498475"/>
            <a:ext cx="2943225" cy="1295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>
    <p:split dir="in"/>
  </p:transition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106363"/>
            <a:ext cx="6645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711325"/>
            <a:ext cx="8394700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150" y="6391275"/>
            <a:ext cx="47783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931F58-C6E6-4D08-A190-202525102AA2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3079" name="Picture 7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3425" y="276225"/>
            <a:ext cx="1708150" cy="752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7338" algn="l" rtl="0" eaLnBrk="1" fontAlgn="base" hangingPunct="1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5180013"/>
            <a:ext cx="620236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31" name="Picture 7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80063" y="498475"/>
            <a:ext cx="2943225" cy="1295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>
    <p:split dir="in"/>
  </p:transition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slide" Target="slide9.xml"/><Relationship Id="rId5" Type="http://schemas.openxmlformats.org/officeDocument/2006/relationships/audio" Target="../media/audio1.wav"/><Relationship Id="rId10" Type="http://schemas.openxmlformats.org/officeDocument/2006/relationships/slide" Target="slide8.xml"/><Relationship Id="rId4" Type="http://schemas.openxmlformats.org/officeDocument/2006/relationships/slide" Target="slide4.xml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988840"/>
            <a:ext cx="7406640" cy="14721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Военная экипировка.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7430604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149080"/>
            <a:ext cx="8064896" cy="6477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Графический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элемент на погонах одежды военнослужащих, представляет собой прямую полоску шириной, примерно, 0,3 см. Цвет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меняется с родом войск.</a:t>
            </a:r>
          </a:p>
        </p:txBody>
      </p:sp>
      <p:sp>
        <p:nvSpPr>
          <p:cNvPr id="12" name="Управляющая кнопка: домой 11">
            <a:hlinkClick r:id="rId4" action="ppaction://hlinksldjump" highlightClick="1">
              <a:snd r:embed="rId5" name="wind.wav"/>
            </a:hlinkClick>
          </p:cNvPr>
          <p:cNvSpPr/>
          <p:nvPr/>
        </p:nvSpPr>
        <p:spPr>
          <a:xfrm>
            <a:off x="0" y="0"/>
            <a:ext cx="971600" cy="90872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771800" y="0"/>
            <a:ext cx="3186465" cy="16507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Просвет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957535" y="0"/>
            <a:ext cx="3186465" cy="16507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Околыш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56941" y="1668422"/>
            <a:ext cx="3186465" cy="16507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Лычка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57534" y="1650747"/>
            <a:ext cx="3186465" cy="16507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Галун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849962" y="72008"/>
            <a:ext cx="464693" cy="3611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156176" y="0"/>
            <a:ext cx="464693" cy="3611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972965" y="1740430"/>
            <a:ext cx="464693" cy="3611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069309" y="1812438"/>
            <a:ext cx="464693" cy="3611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50428524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55776" y="1556792"/>
            <a:ext cx="6205259" cy="30963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Молодцы!!!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t0.gstatic.com/images?q=tbn:ANd9GcTl90JylsvNScmxZYPiVlvswFT_veDtpmSw_PUa8CVWToio7cFN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8461" y="1258483"/>
            <a:ext cx="2352324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Овал 14"/>
          <p:cNvSpPr/>
          <p:nvPr/>
        </p:nvSpPr>
        <p:spPr>
          <a:xfrm>
            <a:off x="1372563" y="1906555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endParaRPr lang="ru-RU" sz="5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6" name="Picture 2" descr="http://t0.gstatic.com/images?q=tbn:ANd9GcTl90JylsvNScmxZYPiVlvswFT_veDtpmSw_PUa8CVWToio7cFNpg">
            <a:hlinkClick r:id="rId4" action="ppaction://hlinksldjump">
              <a:snd r:embed="rId5" name="wind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524691" y="1330491"/>
            <a:ext cx="2181225" cy="160249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Овал 16"/>
          <p:cNvSpPr/>
          <p:nvPr/>
        </p:nvSpPr>
        <p:spPr>
          <a:xfrm>
            <a:off x="3244771" y="1906555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endParaRPr lang="ru-RU" sz="5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8" name="Picture 2" descr="http://t0.gstatic.com/images?q=tbn:ANd9GcTl90JylsvNScmxZYPiVlvswFT_veDtpmSw_PUa8CVWToio7cFNpg">
            <a:hlinkClick r:id="rId7" action="ppaction://hlinksldjump">
              <a:snd r:embed="rId5" name="wind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324891" y="1330491"/>
            <a:ext cx="2181225" cy="160249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Овал 18"/>
          <p:cNvSpPr/>
          <p:nvPr/>
        </p:nvSpPr>
        <p:spPr>
          <a:xfrm>
            <a:off x="5116979" y="1906555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endParaRPr lang="ru-RU" sz="5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" name="Picture 2" descr="http://t0.gstatic.com/images?q=tbn:ANd9GcTl90JylsvNScmxZYPiVlvswFT_veDtpmSw_PUa8CVWToio7cFNpg">
            <a:hlinkClick r:id="rId8" action="ppaction://hlinksldjump">
              <a:snd r:embed="rId5" name="wind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269107" y="1330491"/>
            <a:ext cx="2181225" cy="160249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Овал 20"/>
          <p:cNvSpPr/>
          <p:nvPr/>
        </p:nvSpPr>
        <p:spPr>
          <a:xfrm>
            <a:off x="6989187" y="1906555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endParaRPr lang="ru-RU" sz="5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2" name="Picture 2" descr="http://t0.gstatic.com/images?q=tbn:ANd9GcTl90JylsvNScmxZYPiVlvswFT_veDtpmSw_PUa8CVWToio7cFNpg">
            <a:hlinkClick r:id="rId9" action="ppaction://hlinksldjump">
              <a:snd r:embed="rId5" name="wind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52483" y="3418723"/>
            <a:ext cx="2181225" cy="160249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Овал 22"/>
          <p:cNvSpPr/>
          <p:nvPr/>
        </p:nvSpPr>
        <p:spPr>
          <a:xfrm>
            <a:off x="1372563" y="3994787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</a:t>
            </a:r>
            <a:endParaRPr lang="ru-RU" sz="5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4" name="Picture 2" descr="http://t0.gstatic.com/images?q=tbn:ANd9GcTl90JylsvNScmxZYPiVlvswFT_veDtpmSw_PUa8CVWToio7cFNpg">
            <a:hlinkClick r:id="rId10" action="ppaction://hlinksldjump">
              <a:snd r:embed="rId5" name="wind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524691" y="3418723"/>
            <a:ext cx="2181225" cy="160249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Овал 24"/>
          <p:cNvSpPr/>
          <p:nvPr/>
        </p:nvSpPr>
        <p:spPr>
          <a:xfrm>
            <a:off x="3316779" y="3994787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  <a:endParaRPr lang="ru-RU" sz="5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6" name="Picture 2" descr="http://t0.gstatic.com/images?q=tbn:ANd9GcTl90JylsvNScmxZYPiVlvswFT_veDtpmSw_PUa8CVWToio7cFNpg">
            <a:hlinkClick r:id="rId11" action="ppaction://hlinksldjump">
              <a:snd r:embed="rId5" name="wind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396899" y="3418723"/>
            <a:ext cx="2181225" cy="160249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Овал 26"/>
          <p:cNvSpPr/>
          <p:nvPr/>
        </p:nvSpPr>
        <p:spPr>
          <a:xfrm>
            <a:off x="5188987" y="4066795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</a:t>
            </a:r>
            <a:endParaRPr lang="ru-RU" sz="5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8" name="Picture 2" descr="http://t0.gstatic.com/images?q=tbn:ANd9GcTl90JylsvNScmxZYPiVlvswFT_veDtpmSw_PUa8CVWToio7cFNpg">
            <a:hlinkClick r:id="rId12" action="ppaction://hlinksldjump">
              <a:snd r:embed="rId5" name="wind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269107" y="3418723"/>
            <a:ext cx="2181225" cy="160249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Овал 28"/>
          <p:cNvSpPr/>
          <p:nvPr/>
        </p:nvSpPr>
        <p:spPr>
          <a:xfrm>
            <a:off x="7061195" y="4066795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</a:t>
            </a:r>
            <a:endParaRPr lang="ru-RU" sz="5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Управляющая кнопка: в конец 29">
            <a:hlinkClick r:id="" action="ppaction://hlinkshowjump?jump=lastslide" highlightClick="1"/>
          </p:cNvPr>
          <p:cNvSpPr/>
          <p:nvPr/>
        </p:nvSpPr>
        <p:spPr>
          <a:xfrm>
            <a:off x="8532440" y="6381328"/>
            <a:ext cx="611560" cy="476672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391747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140968"/>
            <a:ext cx="7498080" cy="201622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Форменная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одежда особого покроя, обычно с шитьем и галунами.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0"/>
            <a:ext cx="3186465" cy="18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Китель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57535" y="0"/>
            <a:ext cx="3186465" cy="180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Calibri" pitchFamily="34" charset="0"/>
              </a:rPr>
              <a:t>Вальтра́п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800200"/>
            <a:ext cx="3186465" cy="18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Ливрея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72393" y="1782525"/>
            <a:ext cx="3186465" cy="18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Пелерина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49962" y="72008"/>
            <a:ext cx="464693" cy="39379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1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156176" y="0"/>
            <a:ext cx="464693" cy="39379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2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987824" y="1872208"/>
            <a:ext cx="464693" cy="39379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3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084168" y="1944216"/>
            <a:ext cx="464693" cy="39379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4</a:t>
            </a:r>
          </a:p>
        </p:txBody>
      </p:sp>
      <p:sp>
        <p:nvSpPr>
          <p:cNvPr id="12" name="Управляющая кнопка: домой 11">
            <a:hlinkClick r:id="rId4" action="ppaction://hlinksldjump" highlightClick="1">
              <a:snd r:embed="rId5" name="wind.wav"/>
            </a:hlinkClick>
          </p:cNvPr>
          <p:cNvSpPr/>
          <p:nvPr/>
        </p:nvSpPr>
        <p:spPr>
          <a:xfrm>
            <a:off x="0" y="0"/>
            <a:ext cx="971600" cy="90872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391747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1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717032"/>
            <a:ext cx="7560840" cy="6477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Мужские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штаны длиной до колена.</a:t>
            </a:r>
          </a:p>
        </p:txBody>
      </p:sp>
      <p:sp>
        <p:nvSpPr>
          <p:cNvPr id="12" name="Управляющая кнопка: домой 11">
            <a:hlinkClick r:id="rId4" action="ppaction://hlinksldjump" highlightClick="1">
              <a:snd r:embed="rId5" name="wind.wav"/>
            </a:hlinkClick>
          </p:cNvPr>
          <p:cNvSpPr/>
          <p:nvPr/>
        </p:nvSpPr>
        <p:spPr>
          <a:xfrm>
            <a:off x="0" y="0"/>
            <a:ext cx="971600" cy="90872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771800" y="0"/>
            <a:ext cx="3186465" cy="16561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Этишкет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957535" y="0"/>
            <a:ext cx="3186465" cy="16561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Галифе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1664804"/>
            <a:ext cx="3186465" cy="16561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Панталоны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72393" y="1647129"/>
            <a:ext cx="3186465" cy="16561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Кюлоты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849962" y="72008"/>
            <a:ext cx="464693" cy="3622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1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156176" y="0"/>
            <a:ext cx="464693" cy="3622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2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987824" y="1736812"/>
            <a:ext cx="464693" cy="3622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3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084168" y="1808820"/>
            <a:ext cx="464693" cy="3622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55556388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077072"/>
            <a:ext cx="6876256" cy="6477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Форменное военное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снаряжение для ношения оружия.</a:t>
            </a:r>
          </a:p>
        </p:txBody>
      </p:sp>
      <p:sp>
        <p:nvSpPr>
          <p:cNvPr id="12" name="Управляющая кнопка: домой 11">
            <a:hlinkClick r:id="rId4" action="ppaction://hlinksldjump" highlightClick="1">
              <a:snd r:embed="rId5" name="wind.wav"/>
            </a:hlinkClick>
          </p:cNvPr>
          <p:cNvSpPr/>
          <p:nvPr/>
        </p:nvSpPr>
        <p:spPr>
          <a:xfrm>
            <a:off x="0" y="6093296"/>
            <a:ext cx="827584" cy="764704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771800" y="0"/>
            <a:ext cx="3186465" cy="18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Лядунка</a:t>
            </a:r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57535" y="0"/>
            <a:ext cx="3186465" cy="180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Перевязь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05837" y="1833170"/>
            <a:ext cx="3186465" cy="18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Портупея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06430" y="1815495"/>
            <a:ext cx="3186465" cy="18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Темляк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849962" y="72008"/>
            <a:ext cx="464693" cy="39379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156176" y="0"/>
            <a:ext cx="464693" cy="39379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021861" y="1905178"/>
            <a:ext cx="464693" cy="39379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118205" y="1977186"/>
            <a:ext cx="464693" cy="39379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44795100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1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013" y="4077072"/>
            <a:ext cx="8280920" cy="6477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Блестящий погон с расшитой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украшенной бахромой округлой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частью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омой 11">
            <a:hlinkClick r:id="rId4" action="ppaction://hlinksldjump" highlightClick="1">
              <a:snd r:embed="rId5" name="wind.wav"/>
            </a:hlinkClick>
          </p:cNvPr>
          <p:cNvSpPr/>
          <p:nvPr/>
        </p:nvSpPr>
        <p:spPr>
          <a:xfrm>
            <a:off x="0" y="0"/>
            <a:ext cx="971600" cy="90872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71800" y="0"/>
            <a:ext cx="3186465" cy="1817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Финифть</a:t>
            </a:r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57535" y="0"/>
            <a:ext cx="3186465" cy="1817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Эполет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41063" y="1835550"/>
            <a:ext cx="3186465" cy="181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Галун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41656" y="1817875"/>
            <a:ext cx="3186465" cy="1817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Этишкет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849962" y="72008"/>
            <a:ext cx="464693" cy="39766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156176" y="0"/>
            <a:ext cx="464693" cy="39766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957087" y="1907558"/>
            <a:ext cx="464693" cy="39766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053431" y="1979566"/>
            <a:ext cx="464693" cy="39766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63053027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149080"/>
            <a:ext cx="7740352" cy="6477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Украшение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перьев головного убора в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виде одноцветной или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многоцветной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окантовки.</a:t>
            </a:r>
          </a:p>
        </p:txBody>
      </p:sp>
      <p:sp>
        <p:nvSpPr>
          <p:cNvPr id="12" name="Управляющая кнопка: домой 11">
            <a:hlinkClick r:id="rId4" action="ppaction://hlinksldjump" highlightClick="1">
              <a:snd r:embed="rId5" name="wind.wav"/>
            </a:hlinkClick>
          </p:cNvPr>
          <p:cNvSpPr/>
          <p:nvPr/>
        </p:nvSpPr>
        <p:spPr>
          <a:xfrm>
            <a:off x="0" y="6093296"/>
            <a:ext cx="755576" cy="764704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752587" y="-2380"/>
            <a:ext cx="3186465" cy="16738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Околыш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938322" y="-2380"/>
            <a:ext cx="3186465" cy="16738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Тулья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56942" y="1689154"/>
            <a:ext cx="3186465" cy="16738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Плюмаж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57535" y="1671479"/>
            <a:ext cx="3186465" cy="16738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Шлык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830749" y="69628"/>
            <a:ext cx="464693" cy="36615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136963" y="-2380"/>
            <a:ext cx="464693" cy="36615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972966" y="1761162"/>
            <a:ext cx="464693" cy="36615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069310" y="1833170"/>
            <a:ext cx="464693" cy="36615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21246856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1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149080"/>
            <a:ext cx="7956376" cy="6477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Заменитель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кожи, представляющий собой плотную многослойную ткань, пропитанную специальным составом для предохранения от влаги.</a:t>
            </a:r>
          </a:p>
        </p:txBody>
      </p:sp>
      <p:sp>
        <p:nvSpPr>
          <p:cNvPr id="13" name="Управляющая кнопка: домой 12">
            <a:hlinkClick r:id="rId4" action="ppaction://hlinksldjump" highlightClick="1">
              <a:snd r:embed="rId5" name="wind.wav"/>
            </a:hlinkClick>
          </p:cNvPr>
          <p:cNvSpPr/>
          <p:nvPr/>
        </p:nvSpPr>
        <p:spPr>
          <a:xfrm>
            <a:off x="-180528" y="6165304"/>
            <a:ext cx="792088" cy="692696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71800" y="0"/>
            <a:ext cx="3186465" cy="17458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Смушка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57535" y="0"/>
            <a:ext cx="3186465" cy="17458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Юфть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85928" y="1745867"/>
            <a:ext cx="3186465" cy="17458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Краги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86521" y="1728192"/>
            <a:ext cx="3186465" cy="17458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Кирза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849962" y="72008"/>
            <a:ext cx="464693" cy="38190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1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156176" y="0"/>
            <a:ext cx="464693" cy="38190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2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001952" y="1817875"/>
            <a:ext cx="464693" cy="38190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3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098296" y="1889883"/>
            <a:ext cx="464693" cy="38190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50428524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B815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293096"/>
            <a:ext cx="8154144" cy="6477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Отворот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конце рукава, а также, вообще, нижняя пришивная часть рукава.</a:t>
            </a:r>
          </a:p>
        </p:txBody>
      </p:sp>
      <p:sp>
        <p:nvSpPr>
          <p:cNvPr id="13" name="Управляющая кнопка: домой 12">
            <a:hlinkClick r:id="rId4" action="ppaction://hlinksldjump" highlightClick="1">
              <a:snd r:embed="rId5" name="wind.wav"/>
            </a:hlinkClick>
          </p:cNvPr>
          <p:cNvSpPr/>
          <p:nvPr/>
        </p:nvSpPr>
        <p:spPr>
          <a:xfrm>
            <a:off x="0" y="0"/>
            <a:ext cx="971600" cy="90872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75975" y="-10926"/>
            <a:ext cx="3186465" cy="1817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Лампас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61710" y="-10926"/>
            <a:ext cx="3186465" cy="1817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Обшлаг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75975" y="1812485"/>
            <a:ext cx="3186465" cy="181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Кайма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76568" y="1794810"/>
            <a:ext cx="3186465" cy="1817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Фалда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854137" y="61082"/>
            <a:ext cx="464693" cy="39766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1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160351" y="-10926"/>
            <a:ext cx="464693" cy="39766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2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991999" y="1884493"/>
            <a:ext cx="464693" cy="39766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3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088343" y="1956501"/>
            <a:ext cx="464693" cy="39766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41421991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B81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9Ma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Специальное оформление">
  <a:themeElements>
    <a:clrScheme name="Специальное оформление 16">
      <a:dk1>
        <a:srgbClr val="0F4B9F"/>
      </a:dk1>
      <a:lt1>
        <a:srgbClr val="FFFFFF"/>
      </a:lt1>
      <a:dk2>
        <a:srgbClr val="0F4B9F"/>
      </a:dk2>
      <a:lt2>
        <a:srgbClr val="FFFFFF"/>
      </a:lt2>
      <a:accent1>
        <a:srgbClr val="BBE0E3"/>
      </a:accent1>
      <a:accent2>
        <a:srgbClr val="CC3300"/>
      </a:accent2>
      <a:accent3>
        <a:srgbClr val="FFFFFF"/>
      </a:accent3>
      <a:accent4>
        <a:srgbClr val="0B3F87"/>
      </a:accent4>
      <a:accent5>
        <a:srgbClr val="DAEDEF"/>
      </a:accent5>
      <a:accent6>
        <a:srgbClr val="B92D00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7">
  <a:themeElements>
    <a:clrScheme name="Тема Office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lekitne kolo">
  <a:themeElements>
    <a:clrScheme name="Тема Office 2">
      <a:dk1>
        <a:srgbClr val="000000"/>
      </a:dk1>
      <a:lt1>
        <a:srgbClr val="99CCFF"/>
      </a:lt1>
      <a:dk2>
        <a:srgbClr val="000000"/>
      </a:dk2>
      <a:lt2>
        <a:srgbClr val="CCCCCC"/>
      </a:lt2>
      <a:accent1>
        <a:srgbClr val="48468C"/>
      </a:accent1>
      <a:accent2>
        <a:srgbClr val="1F6660"/>
      </a:accent2>
      <a:accent3>
        <a:srgbClr val="CAE2FF"/>
      </a:accent3>
      <a:accent4>
        <a:srgbClr val="000000"/>
      </a:accent4>
      <a:accent5>
        <a:srgbClr val="B1B0C5"/>
      </a:accent5>
      <a:accent6>
        <a:srgbClr val="1B5C56"/>
      </a:accent6>
      <a:hlink>
        <a:srgbClr val="224B73"/>
      </a:hlink>
      <a:folHlink>
        <a:srgbClr val="583973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CAE2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CAE2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CAE2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CAE2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FFFF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FFFF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FFFF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99CCFF"/>
      </a:lt1>
      <a:dk2>
        <a:srgbClr val="000000"/>
      </a:dk2>
      <a:lt2>
        <a:srgbClr val="CCCCCC"/>
      </a:lt2>
      <a:accent1>
        <a:srgbClr val="48468C"/>
      </a:accent1>
      <a:accent2>
        <a:srgbClr val="1F6660"/>
      </a:accent2>
      <a:accent3>
        <a:srgbClr val="CAE2FF"/>
      </a:accent3>
      <a:accent4>
        <a:srgbClr val="000000"/>
      </a:accent4>
      <a:accent5>
        <a:srgbClr val="B1B0C5"/>
      </a:accent5>
      <a:accent6>
        <a:srgbClr val="1B5C56"/>
      </a:accent6>
      <a:hlink>
        <a:srgbClr val="224B73"/>
      </a:hlink>
      <a:folHlink>
        <a:srgbClr val="58397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CAE2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CAE2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CAE2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CAE2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FFFF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FFFF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FFFF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Капсулы">
  <a:themeElements>
    <a:clrScheme name="Капсулы 6">
      <a:dk1>
        <a:srgbClr val="808000"/>
      </a:dk1>
      <a:lt1>
        <a:srgbClr val="FFFFFF"/>
      </a:lt1>
      <a:dk2>
        <a:srgbClr val="006666"/>
      </a:dk2>
      <a:lt2>
        <a:srgbClr val="FFFFFF"/>
      </a:lt2>
      <a:accent1>
        <a:srgbClr val="FFCC66"/>
      </a:accent1>
      <a:accent2>
        <a:srgbClr val="00ACA8"/>
      </a:accent2>
      <a:accent3>
        <a:srgbClr val="AAB8B8"/>
      </a:accent3>
      <a:accent4>
        <a:srgbClr val="DADADA"/>
      </a:accent4>
      <a:accent5>
        <a:srgbClr val="FFE2B8"/>
      </a:accent5>
      <a:accent6>
        <a:srgbClr val="009B98"/>
      </a:accent6>
      <a:hlink>
        <a:srgbClr val="CCCC00"/>
      </a:hlink>
      <a:folHlink>
        <a:srgbClr val="33CCCC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hablon5">
  <a:themeElements>
    <a:clrScheme name="">
      <a:dk1>
        <a:srgbClr val="0F4B9F"/>
      </a:dk1>
      <a:lt1>
        <a:srgbClr val="FFFFFF"/>
      </a:lt1>
      <a:dk2>
        <a:srgbClr val="E04A18"/>
      </a:dk2>
      <a:lt2>
        <a:srgbClr val="FFFFFF"/>
      </a:lt2>
      <a:accent1>
        <a:srgbClr val="BBE0E3"/>
      </a:accent1>
      <a:accent2>
        <a:srgbClr val="CC3300"/>
      </a:accent2>
      <a:accent3>
        <a:srgbClr val="FFFFFF"/>
      </a:accent3>
      <a:accent4>
        <a:srgbClr val="0B3F87"/>
      </a:accent4>
      <a:accent5>
        <a:srgbClr val="DAEDEF"/>
      </a:accent5>
      <a:accent6>
        <a:srgbClr val="B92D00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Специальное оформление">
  <a:themeElements>
    <a:clrScheme name="Специальное оформление 16">
      <a:dk1>
        <a:srgbClr val="0F4B9F"/>
      </a:dk1>
      <a:lt1>
        <a:srgbClr val="FFFFFF"/>
      </a:lt1>
      <a:dk2>
        <a:srgbClr val="0F4B9F"/>
      </a:dk2>
      <a:lt2>
        <a:srgbClr val="FFFFFF"/>
      </a:lt2>
      <a:accent1>
        <a:srgbClr val="BBE0E3"/>
      </a:accent1>
      <a:accent2>
        <a:srgbClr val="CC3300"/>
      </a:accent2>
      <a:accent3>
        <a:srgbClr val="FFFFFF"/>
      </a:accent3>
      <a:accent4>
        <a:srgbClr val="0B3F87"/>
      </a:accent4>
      <a:accent5>
        <a:srgbClr val="DAEDEF"/>
      </a:accent5>
      <a:accent6>
        <a:srgbClr val="B92D00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shablon5">
  <a:themeElements>
    <a:clrScheme name="">
      <a:dk1>
        <a:srgbClr val="0F4B9F"/>
      </a:dk1>
      <a:lt1>
        <a:srgbClr val="FFFFFF"/>
      </a:lt1>
      <a:dk2>
        <a:srgbClr val="E04A18"/>
      </a:dk2>
      <a:lt2>
        <a:srgbClr val="FFFFFF"/>
      </a:lt2>
      <a:accent1>
        <a:srgbClr val="BBE0E3"/>
      </a:accent1>
      <a:accent2>
        <a:srgbClr val="CC3300"/>
      </a:accent2>
      <a:accent3>
        <a:srgbClr val="FFFFFF"/>
      </a:accent3>
      <a:accent4>
        <a:srgbClr val="0B3F87"/>
      </a:accent4>
      <a:accent5>
        <a:srgbClr val="DAEDEF"/>
      </a:accent5>
      <a:accent6>
        <a:srgbClr val="B92D00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пециальное оформление 12">
    <a:dk1>
      <a:srgbClr val="2D2015"/>
    </a:dk1>
    <a:lt1>
      <a:srgbClr val="FFFFFF"/>
    </a:lt1>
    <a:dk2>
      <a:srgbClr val="523E26"/>
    </a:dk2>
    <a:lt2>
      <a:srgbClr val="DFC08D"/>
    </a:lt2>
    <a:accent1>
      <a:srgbClr val="8C7B70"/>
    </a:accent1>
    <a:accent2>
      <a:srgbClr val="8F5F2F"/>
    </a:accent2>
    <a:accent3>
      <a:srgbClr val="B3AFAC"/>
    </a:accent3>
    <a:accent4>
      <a:srgbClr val="DADADA"/>
    </a:accent4>
    <a:accent5>
      <a:srgbClr val="C5BFBB"/>
    </a:accent5>
    <a:accent6>
      <a:srgbClr val="81552A"/>
    </a:accent6>
    <a:hlink>
      <a:srgbClr val="CCB400"/>
    </a:hlink>
    <a:folHlink>
      <a:srgbClr val="8C9EA0"/>
    </a:folHlink>
  </a:clrScheme>
</a:themeOverride>
</file>

<file path=ppt/theme/themeOverride2.xml><?xml version="1.0" encoding="utf-8"?>
<a:themeOverride xmlns:a="http://schemas.openxmlformats.org/drawingml/2006/main">
  <a:clrScheme name="Специальное оформление 12">
    <a:dk1>
      <a:srgbClr val="2D2015"/>
    </a:dk1>
    <a:lt1>
      <a:srgbClr val="FFFFFF"/>
    </a:lt1>
    <a:dk2>
      <a:srgbClr val="523E26"/>
    </a:dk2>
    <a:lt2>
      <a:srgbClr val="DFC08D"/>
    </a:lt2>
    <a:accent1>
      <a:srgbClr val="8C7B70"/>
    </a:accent1>
    <a:accent2>
      <a:srgbClr val="8F5F2F"/>
    </a:accent2>
    <a:accent3>
      <a:srgbClr val="B3AFAC"/>
    </a:accent3>
    <a:accent4>
      <a:srgbClr val="DADADA"/>
    </a:accent4>
    <a:accent5>
      <a:srgbClr val="C5BFBB"/>
    </a:accent5>
    <a:accent6>
      <a:srgbClr val="81552A"/>
    </a:accent6>
    <a:hlink>
      <a:srgbClr val="CCB400"/>
    </a:hlink>
    <a:folHlink>
      <a:srgbClr val="8C9EA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Победители</Template>
  <TotalTime>635</TotalTime>
  <Words>177</Words>
  <Application>Microsoft Office PowerPoint</Application>
  <PresentationFormat>Экран (4:3)</PresentationFormat>
  <Paragraphs>82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11</vt:i4>
      </vt:variant>
    </vt:vector>
  </HeadingPairs>
  <TitlesOfParts>
    <vt:vector size="25" baseType="lpstr">
      <vt:lpstr>9May</vt:lpstr>
      <vt:lpstr>Тема17</vt:lpstr>
      <vt:lpstr>Капсулы</vt:lpstr>
      <vt:lpstr>Оформление по умолчанию</vt:lpstr>
      <vt:lpstr>Разрез</vt:lpstr>
      <vt:lpstr>Трава</vt:lpstr>
      <vt:lpstr>shablon5</vt:lpstr>
      <vt:lpstr>Специальное оформление</vt:lpstr>
      <vt:lpstr>1_shablon5</vt:lpstr>
      <vt:lpstr>1_Специальное оформление</vt:lpstr>
      <vt:lpstr>Тема7</vt:lpstr>
      <vt:lpstr>1_Default Design</vt:lpstr>
      <vt:lpstr>blekitne kolo</vt:lpstr>
      <vt:lpstr>2_Default Design</vt:lpstr>
      <vt:lpstr>Военная экипировка.</vt:lpstr>
      <vt:lpstr>Презентация PowerPoint</vt:lpstr>
      <vt:lpstr>Форменная одежда особого покроя, обычно с шитьем и галунами.</vt:lpstr>
      <vt:lpstr>Мужские штаны длиной до колена.</vt:lpstr>
      <vt:lpstr>Форменное военное снаряжение для ношения оружия.</vt:lpstr>
      <vt:lpstr>Блестящий погон с расшитой, украшенной бахромой округлой                       частью.</vt:lpstr>
      <vt:lpstr>Украшение из перьев головного убора в виде одноцветной или многоцветной окантовки.</vt:lpstr>
      <vt:lpstr>Заменитель кожи, представляющий собой плотную многослойную ткань, пропитанную специальным составом для предохранения от влаги.</vt:lpstr>
      <vt:lpstr>Отворот на конце рукава, а также, вообще, нижняя пришивная часть рукава.</vt:lpstr>
      <vt:lpstr>Графический элемент на погонах одежды военнослужащих, представляет собой прямую полоску шириной, примерно, 0,3 см. Цвет  меняется с родом войск.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Экологические загадки</dc:title>
  <dc:creator>Admin</dc:creator>
  <cp:lastModifiedBy>Admin</cp:lastModifiedBy>
  <cp:revision>56</cp:revision>
  <dcterms:created xsi:type="dcterms:W3CDTF">2013-01-17T12:20:10Z</dcterms:created>
  <dcterms:modified xsi:type="dcterms:W3CDTF">2016-01-19T10:23:04Z</dcterms:modified>
</cp:coreProperties>
</file>