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8" r:id="rId3"/>
    <p:sldId id="258" r:id="rId4"/>
    <p:sldId id="284" r:id="rId5"/>
    <p:sldId id="259" r:id="rId6"/>
    <p:sldId id="285" r:id="rId7"/>
    <p:sldId id="286" r:id="rId8"/>
    <p:sldId id="287" r:id="rId9"/>
    <p:sldId id="288" r:id="rId10"/>
    <p:sldId id="276" r:id="rId11"/>
    <p:sldId id="280" r:id="rId12"/>
    <p:sldId id="282" r:id="rId13"/>
    <p:sldId id="275" r:id="rId14"/>
    <p:sldId id="283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13" autoAdjust="0"/>
    <p:restoredTop sz="94576" autoAdjust="0"/>
  </p:normalViewPr>
  <p:slideViewPr>
    <p:cSldViewPr>
      <p:cViewPr varScale="1">
        <p:scale>
          <a:sx n="72" d="100"/>
          <a:sy n="72" d="100"/>
        </p:scale>
        <p:origin x="-14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9E3FB-A593-42B4-8B6B-224BE854FF08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5772A-C04E-4393-9989-2DD93F69C3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49"/>
            <a:ext cx="7772400" cy="278608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«Сравнение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обыкновенных дробей»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Л.Н.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Кезикова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2015/2016 учебный год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500042"/>
            <a:ext cx="5715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Тирянская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ОШ»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Кардымовского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района Смоленской области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548680"/>
            <a:ext cx="4498347" cy="923330"/>
          </a:xfrm>
          <a:prstGeom prst="rect">
            <a:avLst/>
          </a:prstGeom>
          <a:noFill/>
          <a:ln>
            <a:solidFill>
              <a:schemeClr val="accent5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ФИЗМИНУТКА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4000464" y="2643182"/>
            <a:ext cx="5143536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Попрошу теперь всех встать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Ручки вверх свои поднять.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Наклониться влево, вправо.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Потянуться, улыбнуться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 место всем вернуться!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130" name="Picture 2" descr="C:\Users\Администратор\Desktop\smeshariki-kartinki-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571744"/>
            <a:ext cx="3675597" cy="3286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Оценивание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самостоятельной работы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214554"/>
          <a:ext cx="6500858" cy="319517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50429"/>
                <a:gridCol w="3250429"/>
              </a:tblGrid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Номер задания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баллов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75009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14480" y="1785926"/>
          <a:ext cx="6096000" cy="2804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</a:p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баллов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4 - 5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785794"/>
            <a:ext cx="4425023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Рефлексия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228599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 урок близится к завершению и я прошу каждого из вас на листочке (лежит на парте) написать самое важное, что уяснили с урока с пожеланиями соседу по парте, а затем обменяться своими записями.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154" name="Picture 2" descr="C:\Users\Администратор\Desktop\education-cartoon-owl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926"/>
            <a:ext cx="4197250" cy="4000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3181708"/>
            <a:ext cx="838842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тех, кто: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выполнил все задания верно или допустил только одну ошибку – п.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944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допустил несколько ошибок – п. </a:t>
            </a:r>
            <a:r>
              <a:rPr kumimoji="0" lang="ru-RU" sz="280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24,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№№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965, 966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C:\Users\Администратор\Desktop\4bfe4584625d2f9717ec8b0e3a9daec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35440" cy="2454545"/>
          </a:xfrm>
          <a:prstGeom prst="rect">
            <a:avLst/>
          </a:prstGeom>
          <a:noFill/>
        </p:spPr>
      </p:pic>
      <p:pic>
        <p:nvPicPr>
          <p:cNvPr id="4" name="Picture 2" descr="C:\Users\Администратор\Desktop\4bfe4584625d2f9717ec8b0e3a9daec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8560" y="0"/>
            <a:ext cx="1735440" cy="2454545"/>
          </a:xfrm>
          <a:prstGeom prst="rect">
            <a:avLst/>
          </a:prstGeom>
          <a:noFill/>
        </p:spPr>
      </p:pic>
      <p:pic>
        <p:nvPicPr>
          <p:cNvPr id="5" name="Picture 2" descr="C:\Users\Администратор\Desktop\4bfe4584625d2f9717ec8b0e3a9daec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03455"/>
            <a:ext cx="1735440" cy="2454545"/>
          </a:xfrm>
          <a:prstGeom prst="rect">
            <a:avLst/>
          </a:prstGeom>
          <a:noFill/>
        </p:spPr>
      </p:pic>
      <p:pic>
        <p:nvPicPr>
          <p:cNvPr id="6" name="Picture 2" descr="C:\Users\Администратор\Desktop\4bfe4584625d2f9717ec8b0e3a9daec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8560" y="4403455"/>
            <a:ext cx="1735440" cy="245454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-285816" y="2928934"/>
            <a:ext cx="94298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  урок !</a:t>
            </a:r>
            <a:endParaRPr lang="ru-RU" sz="5400" b="1" cap="all" dirty="0">
              <a:ln/>
              <a:solidFill>
                <a:schemeClr val="accent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14348" y="1857364"/>
            <a:ext cx="807249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Человек подобен дроби, числитель которой есть то, что он представляет собой,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знаменатель – то, что он думает о себе.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Л. Н. Толсто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ndalus" pitchFamily="18" charset="-78"/>
              </a:rPr>
              <a:t>й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336867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Задача.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первый день ярмарки один купец продал  имеющегося товара, а второй купец продал              -  своего товара. Для кого из купцов первый день ярмарки оказался более удачным?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358214" y="1928802"/>
          <a:ext cx="428628" cy="830467"/>
        </p:xfrm>
        <a:graphic>
          <a:graphicData uri="http://schemas.openxmlformats.org/presentationml/2006/ole">
            <p:oleObj spid="_x0000_s24579" name="Формула" r:id="rId3" imgW="203040" imgH="39348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85720" y="3000372"/>
          <a:ext cx="428625" cy="830262"/>
        </p:xfrm>
        <a:graphic>
          <a:graphicData uri="http://schemas.openxmlformats.org/presentationml/2006/ole">
            <p:oleObj spid="_x0000_s24580" name="Формула" r:id="rId4" imgW="2030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92882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Тема урока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«Сравнение обыкновенных дробей».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428728" y="3357562"/>
            <a:ext cx="6400800" cy="17526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урока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«Сформулировать правила сравнения обыкновенных дробей и научиться их применять для сравнения обыкновенных дробей»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 двух дробей с одинаковыми знаменателями больше та дробь, числитель, которой больше.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2324100" y="3583736"/>
          <a:ext cx="4033850" cy="1470864"/>
        </p:xfrm>
        <a:graphic>
          <a:graphicData uri="http://schemas.openxmlformats.org/presentationml/2006/ole">
            <p:oleObj spid="_x0000_s1038" name="Формула" r:id="rId3" imgW="1079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536894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Практическая работа: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Начертите два равных прямоугольника со сторонами 8 клеточек и 6 клеточек. Первый прямоугольник разделите на 8 одинаковых частей и закрасьте 5 из них. Второй прямоугольник разделите на 6 одинаковых частей и закрасьте 5 из них. Теперь внимательно рассмотрите рисунки и запишите  какая часть каждого прямоугольника закрашена. Сравните, получившиеся дроби.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Какой вывод можно сделать?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 двух дробей с одинаковыми числителями больше та дробь, знаменатель, которой меньше.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571736" y="3519169"/>
          <a:ext cx="3714776" cy="1535441"/>
        </p:xfrm>
        <a:graphic>
          <a:graphicData uri="http://schemas.openxmlformats.org/presentationml/2006/ole">
            <p:oleObj spid="_x0000_s44036" name="Формула" r:id="rId3" imgW="9522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50072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Какой знак неравенства нужно поставить вместо «и»?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Применимы ли наши правила для данной ситуации?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000364" y="2214554"/>
          <a:ext cx="3052762" cy="1352550"/>
        </p:xfrm>
        <a:graphic>
          <a:graphicData uri="http://schemas.openxmlformats.org/presentationml/2006/ole">
            <p:oleObj spid="_x0000_s45059" name="Формула" r:id="rId3" imgW="8888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marL="514350" indent="-51435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Сравните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Выберите из данных чисел наибольшее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Какая из дробей на числовом луче расположена левее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785918" y="1428736"/>
          <a:ext cx="6000792" cy="1000132"/>
        </p:xfrm>
        <a:graphic>
          <a:graphicData uri="http://schemas.openxmlformats.org/presentationml/2006/ole">
            <p:oleObj spid="_x0000_s47106" name="Формула" r:id="rId3" imgW="2361960" imgH="39348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556000" y="2857500"/>
          <a:ext cx="2033588" cy="1000125"/>
        </p:xfrm>
        <a:graphic>
          <a:graphicData uri="http://schemas.openxmlformats.org/presentationml/2006/ole">
            <p:oleObj spid="_x0000_s47107" name="Формула" r:id="rId4" imgW="799920" imgH="3934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786188" y="4929188"/>
          <a:ext cx="1681162" cy="1001712"/>
        </p:xfrm>
        <a:graphic>
          <a:graphicData uri="http://schemas.openxmlformats.org/presentationml/2006/ole">
            <p:oleObj spid="_x0000_s47108" name="Формула" r:id="rId5" imgW="6602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217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«Сравнение  обыкновенных дробей» 5 класс</vt:lpstr>
      <vt:lpstr>Слайд 2</vt:lpstr>
      <vt:lpstr>Задача. В первый день ярмарки один купец продал  имеющегося товара, а второй купец продал              -  своего товара. Для кого из купцов первый день ярмарки оказался более удачным? </vt:lpstr>
      <vt:lpstr>   Тема урока  «Сравнение обыкновенных дробей».   </vt:lpstr>
      <vt:lpstr>Из двух дробей с одинаковыми знаменателями больше та дробь, числитель, которой больше. </vt:lpstr>
      <vt:lpstr>Практическая работа: Начертите два равных прямоугольника со сторонами 8 клеточек и 6 клеточек. Первый прямоугольник разделите на 8 одинаковых частей и закрасьте 5 из них. Второй прямоугольник разделите на 6 одинаковых частей и закрасьте 5 из них. Теперь внимательно рассмотрите рисунки и запишите  какая часть каждого прямоугольника закрашена. Сравните, получившиеся дроби.  Какой вывод можно сделать? </vt:lpstr>
      <vt:lpstr>Из двух дробей с одинаковыми числителями больше та дробь, знаменатель, которой меньше.  </vt:lpstr>
      <vt:lpstr> Какой знак неравенства нужно поставить вместо «и»?        Применимы ли наши правила для данной ситуации?  </vt:lpstr>
      <vt:lpstr> 1. Сравните   2. Выберите из данных чисел наибольшее   3. Какая из дробей на числовом луче расположена левее    </vt:lpstr>
      <vt:lpstr>Слайд 10</vt:lpstr>
      <vt:lpstr>Оценивание  самостоятельной работы</vt:lpstr>
      <vt:lpstr>Слайд 12</vt:lpstr>
      <vt:lpstr>Слайд 13</vt:lpstr>
      <vt:lpstr>Домашнее задание: 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</dc:creator>
  <cp:lastModifiedBy>Администратор</cp:lastModifiedBy>
  <cp:revision>56</cp:revision>
  <dcterms:created xsi:type="dcterms:W3CDTF">2014-12-06T16:13:19Z</dcterms:created>
  <dcterms:modified xsi:type="dcterms:W3CDTF">2016-01-25T12:36:27Z</dcterms:modified>
</cp:coreProperties>
</file>