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9" r:id="rId5"/>
    <p:sldId id="260" r:id="rId6"/>
    <p:sldId id="258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8D8EC-102E-4BEE-A3B2-EDBBC764A082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1AFCC-5B5A-496F-9939-288DD1FC2F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571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rtlib.ru/objects/gallery_216/artlib_gallery-108098-b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05.radikal.ru/i178/1005/8d/bf2e27e3d7b5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rtlib.ru/objects/gallery_216/artlib_gallery-108098-b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gif"/><Relationship Id="rId2" Type="http://schemas.openxmlformats.org/officeDocument/2006/relationships/hyperlink" Target="http://antitokiomotel.ucoz.ru/_fr/0/2537176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grovista.ru/data/282/potatoes.gif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c.ask.nate.com/imgs/qrsi.tsp/5674107/7795027/2/2/A/%EC%8C%80.j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.i.ua/cards/pic/6/2/35226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440159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Мастер-класс: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i="1" dirty="0" smtClean="0"/>
              <a:t>Использование интерактивных </a:t>
            </a:r>
            <a:br>
              <a:rPr lang="ru-RU" sz="2000" b="1" i="1" dirty="0" smtClean="0"/>
            </a:br>
            <a:r>
              <a:rPr lang="ru-RU" sz="2000" b="1" i="1" dirty="0" smtClean="0"/>
              <a:t>форм обучения </a:t>
            </a:r>
            <a:br>
              <a:rPr lang="ru-RU" sz="2000" b="1" i="1" dirty="0" smtClean="0"/>
            </a:br>
            <a:r>
              <a:rPr lang="ru-RU" sz="2000" b="1" i="1" dirty="0" smtClean="0"/>
              <a:t>на уроке окружающего мира»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img-fotki.yandex.ru/get/5818/25585874.167/0_9ff34_60d6ce4f_X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00" y="2071678"/>
            <a:ext cx="7488832" cy="4320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 rot="10800000" flipV="1">
            <a:off x="2339752" y="260649"/>
            <a:ext cx="3960440" cy="288032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«Средняя общеобразовательная школа №13»</a:t>
            </a:r>
          </a:p>
          <a:p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с.Апанасенковское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643174" y="3357562"/>
            <a:ext cx="403244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Стрешенец</a:t>
            </a:r>
            <a:r>
              <a:rPr kumimoji="0" lang="ru-RU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Людмила Васильевна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  <a:endParaRPr kumimoji="0" lang="ru-RU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artlib.ru/objects/gallery_216/artlib_gallery-108098-b.jpg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http://s05.radikal.ru/i178/1005/8d/bf2e27e3d7b5.jpg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www.artlib.ru/objects/gallery_216/artlib_gallery-108098-b.jpg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13" descr="gir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125538"/>
            <a:ext cx="3779912" cy="30235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</p:pic>
      <p:pic>
        <p:nvPicPr>
          <p:cNvPr id="6" name="Picture 2" descr="F:\стрешенец\фото\1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0"/>
            <a:ext cx="2661644" cy="3645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ТЕМА: «Использование интерактивных форм обучения на уроке окружающего мира».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 мастер-класса: </a:t>
            </a:r>
          </a:p>
          <a:p>
            <a:r>
              <a:rPr lang="ru-RU" dirty="0" smtClean="0"/>
              <a:t>способствовать повышению мотивации участников мастер-класса в использовании в образовательном процессе интерактивных форм обучения.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Задачи мастер-класса: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 smtClean="0"/>
              <a:t>сформировать у участников мастер-класса понятие об интерактивных формах обучения;</a:t>
            </a:r>
          </a:p>
          <a:p>
            <a:pPr lvl="0"/>
            <a:r>
              <a:rPr lang="ru-RU" dirty="0" smtClean="0"/>
              <a:t>выяснить, целесообразность применения интерактивных форм обучения;</a:t>
            </a:r>
          </a:p>
          <a:p>
            <a:pPr lvl="0"/>
            <a:r>
              <a:rPr lang="ru-RU" dirty="0" smtClean="0"/>
              <a:t>начать применения интерактивных технологий непосредственно в ходе мастер-класса; </a:t>
            </a:r>
          </a:p>
          <a:p>
            <a:pPr lvl="0"/>
            <a:r>
              <a:rPr lang="ru-RU" dirty="0" smtClean="0"/>
              <a:t>представить, каким может быть применение интерактивных форм обучения на образовательных предметах различных направлений.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192688" cy="576064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Культурные растения</a:t>
            </a:r>
            <a:endParaRPr lang="ru-RU" sz="2800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antitokiomotel.ucoz.ru/_fr/0/2537176.jpg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3296">
            <a:off x="504419" y="1150926"/>
            <a:ext cx="3146678" cy="2429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c.ask.nate.com/imgs/qrsi.tsp/5674107/7795027/2/2/A/%EC%8C%80.jpg">
            <a:hlinkClick r:id="rId4" tgtFrame="_blank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6917">
            <a:off x="5534893" y="1044513"/>
            <a:ext cx="3052584" cy="232631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www.agrovista.ru/data/282/potatoes.gif">
            <a:hlinkClick r:id="rId6" tgtFrame="_blank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861048"/>
            <a:ext cx="3528392" cy="2304256"/>
          </a:xfrm>
          <a:prstGeom prst="rect">
            <a:avLst/>
          </a:prstGeom>
          <a:noFill/>
          <a:ln>
            <a:noFill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 rot="10800000" flipV="1">
            <a:off x="3851920" y="6253452"/>
            <a:ext cx="18722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Картофель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20990504">
            <a:off x="2195736" y="3458693"/>
            <a:ext cx="17281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Тыква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736693">
            <a:off x="5993409" y="3327023"/>
            <a:ext cx="13036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Рис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Схема интерактивного обучения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043608" y="3068960"/>
            <a:ext cx="223224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Учитель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3275856" y="2636912"/>
            <a:ext cx="72008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3347864" y="2708920"/>
            <a:ext cx="72008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211960" y="2420888"/>
            <a:ext cx="26642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Ученик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11960" y="3429000"/>
            <a:ext cx="26642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Ученик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11960" y="4509120"/>
            <a:ext cx="26642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Ученик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3419872" y="3501008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347864" y="4221088"/>
            <a:ext cx="648072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>
            <a:off x="3275856" y="4365104"/>
            <a:ext cx="648072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10800000">
            <a:off x="3347864" y="3645024"/>
            <a:ext cx="7200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>
            <a:off x="5220866" y="3212182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 flipH="1" flipV="1">
            <a:off x="5364882" y="3212182"/>
            <a:ext cx="2880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5400000">
            <a:off x="5184068" y="4257092"/>
            <a:ext cx="36004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 flipH="1" flipV="1">
            <a:off x="5328084" y="4257092"/>
            <a:ext cx="36004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.i.ua/cards/pic/6/2/35226.jpg">
            <a:hlinkClick r:id="rId2" tgtFrame="_blank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75779900_fleur3octobreverocreati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038820">
            <a:off x="5119" y="5339140"/>
            <a:ext cx="2071670" cy="166765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64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Мастер-класс: «Использование интерактивных  форм обучения  на уроке окружающего мира»</vt:lpstr>
      <vt:lpstr>Презентация PowerPoint</vt:lpstr>
      <vt:lpstr>Презентация PowerPoint</vt:lpstr>
      <vt:lpstr>Презентация PowerPoint</vt:lpstr>
      <vt:lpstr>ТЕМА: «Использование интерактивных форм обучения на уроке окружающего мира». </vt:lpstr>
      <vt:lpstr>Культурные растения</vt:lpstr>
      <vt:lpstr>Схема интерактивного обучения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Полина</cp:lastModifiedBy>
  <cp:revision>35</cp:revision>
  <dcterms:modified xsi:type="dcterms:W3CDTF">2016-01-25T16:06:19Z</dcterms:modified>
</cp:coreProperties>
</file>