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304" r:id="rId4"/>
    <p:sldId id="303" r:id="rId5"/>
    <p:sldId id="265" r:id="rId6"/>
    <p:sldId id="266" r:id="rId7"/>
    <p:sldId id="267" r:id="rId8"/>
    <p:sldId id="275" r:id="rId9"/>
    <p:sldId id="276" r:id="rId10"/>
    <p:sldId id="277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302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C3DB6-42B7-4DB7-9278-DF4F324004FC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18FF-7597-4CF3-9CF1-79D6DDB47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18FF-7597-4CF3-9CF1-79D6DDB4779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1849-7834-4F74-A88E-17359D2E2D08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C642-C57F-4C34-8C68-BC6DDE8B1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gif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&#1042;&#1090;&#1086;&#1088;&#1072;&#1103;%20&#1087;&#1077;&#1089;&#1085;&#1103;%20&#1057;&#1085;&#1077;&#1075;&#1091;&#1088;&#1086;&#1095;&#1082;&#1080;.mp4" TargetMode="External"/><Relationship Id="rId5" Type="http://schemas.openxmlformats.org/officeDocument/2006/relationships/image" Target="../media/image75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&#1047;&#1072;&#1082;&#1083;&#1102;&#1095;&#1080;&#1090;&#1077;&#1083;&#1100;&#1085;&#1072;&#1103;-&#1053;&#1086;&#1074;&#1086;&#1075;&#1086;&#1076;&#1085;&#1080;&#1077;%20&#1087;&#1088;&#1080;&#1082;&#1083;&#1102;&#1095;&#1077;&#1085;&#1080;&#1103;%20&#1052;&#1072;&#1096;&#1080;%20&#1080;%20&#1042;&#1080;&#1090;&#1080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video" Target="file:///C:\Users\admin\Downloads\&#1055;&#1077;&#1088;&#1074;&#1072;&#1103;%20&#1087;&#1077;&#1089;&#1085;&#1103;%20&#1057;&#1085;&#1077;&#1075;&#1091;&#1088;&#1086;&#1095;&#1082;&#1080;-&#1053;&#1086;&#1074;&#1086;&#1075;&#1086;&#1076;&#1085;&#1080;&#1077;%20&#1087;&#1088;&#1080;&#1082;&#1083;&#1102;&#1095;&#1077;&#1085;&#1080;&#1103;%20&#1052;&#1072;&#1096;&#1080;%20&#1080;%20&#1042;&#1080;&#1090;&#1080;.mp4" TargetMode="External"/><Relationship Id="rId1" Type="http://schemas.openxmlformats.org/officeDocument/2006/relationships/audio" Target="file:///C:\Users\admin\Downloads\03.%20&#1055;&#1077;&#1089;&#1085;&#1103;%20&#1044;&#1077;&#1076;&#1072;%20&#1052;&#1086;&#1088;&#1086;&#1079;&#1072;%20(1)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4.jpeg"/><Relationship Id="rId3" Type="http://schemas.openxmlformats.org/officeDocument/2006/relationships/image" Target="../media/image40.png"/><Relationship Id="rId7" Type="http://schemas.openxmlformats.org/officeDocument/2006/relationships/image" Target="../media/image79.jpeg"/><Relationship Id="rId12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16.%20&#1055;&#1077;&#1089;&#1085;&#1103;%20&#1086;%20&#1076;&#1088;&#1091;&#1078;&#1073;&#1077;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82.jpeg"/><Relationship Id="rId5" Type="http://schemas.openxmlformats.org/officeDocument/2006/relationships/image" Target="../media/image78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7.jpeg"/><Relationship Id="rId9" Type="http://schemas.openxmlformats.org/officeDocument/2006/relationships/image" Target="../media/image1.gif"/><Relationship Id="rId1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audio" Target="file:///C:\Users\admin\Downloads\01.%20&#1057;&#1087;&#1086;&#1088;%20&#1052;&#1072;&#1096;&#1080;%20&#1080;%20&#1042;&#1080;&#1090;&#1080;%20&#1086;%20&#1089;&#1082;&#1072;&#1079;&#1082;&#1072;&#1093;.mp3" TargetMode="Externa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video" Target="file:///C:\Users\admin\Downloads\&#1055;&#1086;&#1093;&#1086;&#1076;&#1085;&#1072;&#1103;%20&#1087;&#1077;&#1089;&#1085;&#1103;%20&#1052;&#1072;&#1096;&#1080;%20&#1080;%20&#1042;&#1080;&#1090;&#1080;.mp4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pn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2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20.jpeg"/><Relationship Id="rId4" Type="http://schemas.openxmlformats.org/officeDocument/2006/relationships/image" Target="../media/image5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071942"/>
            <a:ext cx="3786214" cy="10001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 начальных классов 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Т.Г. Боровикова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357430"/>
            <a:ext cx="6286544" cy="1643074"/>
          </a:xfrm>
        </p:spPr>
        <p:txBody>
          <a:bodyPr>
            <a:normAutofit fontScale="55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бюджетное  общеобразовательное  учреждение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Старокрымский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учебно-воспитательный  комплекс  № 3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- лицей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Кировской  районной  государственной  администрации 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Республике  Крым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357166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Смотр знаний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Обобщающая интерактивная  игра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«Новогоднее  путешествие по Лукоморью»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полугодие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Содержимое 3" descr="38614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28" cy="1762491"/>
          </a:xfrm>
          <a:prstGeom prst="rect">
            <a:avLst/>
          </a:prstGeom>
        </p:spPr>
      </p:pic>
      <p:pic>
        <p:nvPicPr>
          <p:cNvPr id="6" name="Содержимое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96808" cy="1294814"/>
          </a:xfrm>
          <a:prstGeom prst="rect">
            <a:avLst/>
          </a:prstGeom>
        </p:spPr>
      </p:pic>
      <p:pic>
        <p:nvPicPr>
          <p:cNvPr id="7" name="Содержимое 3" descr="1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5214950"/>
            <a:ext cx="928694" cy="1393426"/>
          </a:xfrm>
          <a:prstGeom prst="rect">
            <a:avLst/>
          </a:prstGeom>
        </p:spPr>
      </p:pic>
      <p:pic>
        <p:nvPicPr>
          <p:cNvPr id="8" name="Содержимое 23" descr="0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4000504"/>
            <a:ext cx="761774" cy="1142984"/>
          </a:xfrm>
          <a:prstGeom prst="rect">
            <a:avLst/>
          </a:prstGeom>
        </p:spPr>
      </p:pic>
      <p:pic>
        <p:nvPicPr>
          <p:cNvPr id="9" name="Содержимое 5" descr="0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5429203"/>
            <a:ext cx="785818" cy="1179061"/>
          </a:xfrm>
          <a:prstGeom prst="rect">
            <a:avLst/>
          </a:prstGeom>
        </p:spPr>
      </p:pic>
      <p:pic>
        <p:nvPicPr>
          <p:cNvPr id="10" name="Содержимое 3" descr="08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5286388"/>
            <a:ext cx="856998" cy="1285860"/>
          </a:xfrm>
          <a:prstGeom prst="rect">
            <a:avLst/>
          </a:prstGeom>
        </p:spPr>
      </p:pic>
      <p:pic>
        <p:nvPicPr>
          <p:cNvPr id="11" name="Содержимое 3" descr="0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071942"/>
            <a:ext cx="785786" cy="1179011"/>
          </a:xfrm>
          <a:prstGeom prst="rect">
            <a:avLst/>
          </a:prstGeom>
        </p:spPr>
      </p:pic>
      <p:pic>
        <p:nvPicPr>
          <p:cNvPr id="12" name="Содержимое 7" descr="06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5357826"/>
            <a:ext cx="785818" cy="1179061"/>
          </a:xfrm>
          <a:prstGeom prst="rect">
            <a:avLst/>
          </a:prstGeom>
        </p:spPr>
      </p:pic>
      <p:pic>
        <p:nvPicPr>
          <p:cNvPr id="13" name="Содержимое 5" descr="05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752" y="5286388"/>
            <a:ext cx="738166" cy="1107561"/>
          </a:xfrm>
          <a:prstGeom prst="rect">
            <a:avLst/>
          </a:prstGeom>
        </p:spPr>
      </p:pic>
      <p:pic>
        <p:nvPicPr>
          <p:cNvPr id="16" name="Содержимое 3" descr="07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5286388"/>
            <a:ext cx="785786" cy="1179011"/>
          </a:xfrm>
          <a:prstGeom prst="rect">
            <a:avLst/>
          </a:prstGeom>
        </p:spPr>
      </p:pic>
      <p:pic>
        <p:nvPicPr>
          <p:cNvPr id="18" name="Содержимое 3" descr="0_7942a_2467ac1c_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4942" y="5429264"/>
            <a:ext cx="535090" cy="1069508"/>
          </a:xfrm>
          <a:prstGeom prst="rect">
            <a:avLst/>
          </a:prstGeom>
        </p:spPr>
      </p:pic>
      <p:pic>
        <p:nvPicPr>
          <p:cNvPr id="19" name="Содержимое 16" descr="15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15338" y="1928802"/>
            <a:ext cx="722532" cy="1084104"/>
          </a:xfrm>
          <a:prstGeom prst="rect">
            <a:avLst/>
          </a:prstGeom>
        </p:spPr>
      </p:pic>
      <p:pic>
        <p:nvPicPr>
          <p:cNvPr id="20" name="Содержимое 3" descr="342-thickbox_defaul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86702" y="5214950"/>
            <a:ext cx="1357298" cy="1357298"/>
          </a:xfrm>
          <a:prstGeom prst="rect">
            <a:avLst/>
          </a:prstGeom>
        </p:spPr>
      </p:pic>
      <p:pic>
        <p:nvPicPr>
          <p:cNvPr id="21" name="Picture 2" descr="D:\анимация клипарт\Клипарты\Сказочные герои\09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58" y="1928802"/>
            <a:ext cx="642910" cy="964364"/>
          </a:xfrm>
          <a:prstGeom prst="rect">
            <a:avLst/>
          </a:prstGeom>
          <a:noFill/>
        </p:spPr>
      </p:pic>
      <p:pic>
        <p:nvPicPr>
          <p:cNvPr id="22" name="Picture 2" descr="D:\анимация клипарт\Клипарты\Сказочные герои\14_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7110" y="5286388"/>
            <a:ext cx="908940" cy="1256337"/>
          </a:xfrm>
          <a:prstGeom prst="rect">
            <a:avLst/>
          </a:prstGeom>
          <a:noFill/>
        </p:spPr>
      </p:pic>
      <p:pic>
        <p:nvPicPr>
          <p:cNvPr id="23" name="Picture 2" descr="D:\анимация клипарт\Клипарты\Сказочные герои\13_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20" y="2786058"/>
            <a:ext cx="642942" cy="964415"/>
          </a:xfrm>
          <a:prstGeom prst="rect">
            <a:avLst/>
          </a:prstGeom>
          <a:noFill/>
        </p:spPr>
      </p:pic>
      <p:pic>
        <p:nvPicPr>
          <p:cNvPr id="24" name="Содержимое 3" descr="0_b2105_4cb13a7e_GIForig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86776" y="3143248"/>
            <a:ext cx="642942" cy="791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285860"/>
            <a:ext cx="2285984" cy="428628"/>
          </a:xfrm>
        </p:spPr>
        <p:txBody>
          <a:bodyPr>
            <a:noAutofit/>
          </a:bodyPr>
          <a:lstStyle/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734" y="0"/>
            <a:ext cx="6953266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85984" y="214311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слуха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207167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обоняния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37147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вкуса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08" y="371475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осязания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81358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63075" cy="2002343"/>
          </a:xfrm>
          <a:prstGeom prst="rect">
            <a:avLst/>
          </a:prstGeom>
        </p:spPr>
      </p:pic>
      <p:pic>
        <p:nvPicPr>
          <p:cNvPr id="2050" name="Picture 2" descr="D:\анимация клипарт\Клипарты\Сказочные герои\1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1714512" cy="257176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43438" y="1142984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зрения</a:t>
            </a:r>
            <a:endParaRPr lang="ru-RU" sz="2400" dirty="0"/>
          </a:p>
        </p:txBody>
      </p:sp>
      <p:pic>
        <p:nvPicPr>
          <p:cNvPr id="13" name="Содержимое 3" descr="p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71678"/>
            <a:ext cx="2066925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282" y="478632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 щучьему веленью»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42926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Емеля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4 -0.09759 C 0.09253 -0.1073 0.09097 -0.10754 0.1059 -0.10777 C 0.1408 -0.10846 0.17569 -0.10915 0.21059 -0.10985 C 0.22534 -0.11656 0.24114 -0.11956 0.25659 -0.12211 C 0.27378 -0.12974 0.29271 -0.13367 0.31059 -0.13644 C 0.3309 -0.14593 0.35 -0.14546 0.37205 -0.14662 C 0.38472 -0.1524 0.37812 -0.15009 0.39201 -0.15286 C 0.40052 -0.15865 0.4092 -0.16119 0.41823 -0.16512 C 0.42274 -0.16928 0.42847 -0.17483 0.4335 -0.17738 C 0.43594 -0.17853 0.43871 -0.17853 0.44132 -0.17946 C 0.44288 -0.17992 0.44427 -0.18085 0.44583 -0.18154 C 0.45364 -0.18547 0.45781 -0.18987 0.46597 -0.19172 C 0.47812 -0.20004 0.46701 -0.1938 0.48889 -0.19796 C 0.49479 -0.19912 0.50017 -0.20236 0.5059 -0.20421 L 0.5059 -0.20421 C 0.51146 -0.2049 0.51719 -0.20536 0.52274 -0.20606 C 0.56111 -0.22641 0.66528 -0.21438 0.66736 -0.21438 C 0.70104 -0.21947 0.73368 -0.2352 0.76736 -0.24098 C 0.77743 -0.24537 0.78784 -0.24722 0.79826 -0.2493 C 0.81944 -0.25832 0.84253 -0.25994 0.86441 -0.26364 C 0.87378 -0.26757 0.88385 -0.26827 0.89357 -0.26965 C 0.90434 -0.27335 0.91528 -0.27613 0.92587 -0.27983 C 0.93142 -0.28191 0.93837 -0.28723 0.94427 -0.28816 C 0.95972 -0.2907 0.95243 -0.28931 0.96597 -0.29232 C 0.97725 -0.29972 0.96701 -0.29394 0.98437 -0.29833 C 0.99462 -0.30088 1.00469 -0.30458 1.0151 -0.30666 C 1.02239 -0.30943 1.02986 -0.31221 1.03663 -0.31683 " pathEditMode="relative" ptsTypes="fffffffffffffFffffffffffffA">
                                      <p:cBhvr>
                                        <p:cTn id="1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3829048" cy="5111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Питательные вещества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P_meny-na-nedely_11-830x5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00174"/>
            <a:ext cx="679303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714612" y="585789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614364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9286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углеводы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92867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нимация клипарт\Клипарты\Сказочные герои\0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1928794" cy="2893190"/>
          </a:xfrm>
          <a:prstGeom prst="rect">
            <a:avLst/>
          </a:prstGeom>
          <a:noFill/>
        </p:spPr>
      </p:pic>
      <p:pic>
        <p:nvPicPr>
          <p:cNvPr id="9" name="Содержимое 3" descr="81358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71480"/>
            <a:ext cx="2357422" cy="1785950"/>
          </a:xfrm>
          <a:prstGeom prst="rect">
            <a:avLst/>
          </a:prstGeom>
        </p:spPr>
      </p:pic>
      <p:pic>
        <p:nvPicPr>
          <p:cNvPr id="11" name="Содержимое 3" descr="dXIee1XthA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4620"/>
            <a:ext cx="2227797" cy="214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питание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12144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11429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5214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60722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206" y="5572140"/>
            <a:ext cx="1711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молочные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продукты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60722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14950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«Малыш 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который живёт на крыше»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6000768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Астрид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Линдгрен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07932 C 0.11424 -0.08973 0.11129 -0.0821 0.11927 -0.09158 C 0.12344 -0.09643 0.12604 -0.10314 0.13004 -0.108 C 0.13768 -0.11702 0.14636 -0.12118 0.15469 -0.12881 C 0.15643 -0.1302 0.15764 -0.13274 0.1592 -0.13482 C 0.1684 -0.145 0.17969 -0.15263 0.18993 -0.16119 C 0.19306 -0.16396 0.19584 -0.1679 0.19931 -0.16975 C 0.20538 -0.17252 0.2125 -0.17668 0.21771 -0.18177 C 0.22431 -0.18802 0.22952 -0.19796 0.23611 -0.2042 C 0.2375 -0.20536 0.23941 -0.20536 0.2408 -0.20629 C 0.26233 -0.22109 0.2375 -0.2049 0.25313 -0.21877 C 0.25729 -0.22247 0.26268 -0.22363 0.26684 -0.2271 C 0.27604 -0.23496 0.28386 -0.24514 0.29462 -0.2493 C 0.31059 -0.26595 0.32795 -0.2759 0.34688 -0.28422 C 0.34861 -0.28492 0.34983 -0.28746 0.35156 -0.28862 C 0.36111 -0.29347 0.37136 -0.29509 0.38073 -0.30087 C 0.3974 -0.31059 0.41441 -0.31891 0.4316 -0.32724 C 0.44393 -0.33348 0.454 -0.34273 0.46684 -0.34574 C 0.48004 -0.3573 0.46215 -0.3425 0.47778 -0.35175 C 0.48629 -0.35661 0.48854 -0.35962 0.49757 -0.36216 C 0.50643 -0.37025 0.51771 -0.37326 0.52691 -0.38066 C 0.53125 -0.38436 0.53507 -0.38876 0.53924 -0.39315 C 0.54375 -0.39754 0.55261 -0.39754 0.55747 -0.40124 C 0.57292 -0.41142 0.59045 -0.42067 0.60695 -0.42761 C 0.61424 -0.43085 0.61962 -0.43686 0.62691 -0.4401 C 0.65452 -0.45212 0.68108 -0.46808 0.71007 -0.47271 C 0.72518 -0.47779 0.74045 -0.47779 0.75608 -0.47895 C 0.77917 -0.48658 0.80209 -0.49352 0.82535 -0.49976 C 0.83594 -0.50832 0.84323 -0.5074 0.85469 -0.51179 C 0.87275 -0.51873 0.84965 -0.51364 0.87465 -0.5178 C 0.88785 -0.52405 0.90226 -0.52659 0.91615 -0.52844 C 0.93212 -0.53284 0.92552 -0.53052 0.93611 -0.53422 C 0.95052 -0.54694 0.97587 -0.55434 0.99306 -0.55874 C 1.0007 -0.56059 1.00729 -0.56244 1.01441 -0.56498 C 1.01875 -0.5666 1.02691 -0.56914 1.02691 -0.56914 C 1.02847 -0.57284 1.02952 -0.57654 1.0316 -0.57932 C 1.0342 -0.58279 1.04584 -0.58649 1.05 -0.58973 C 1.05313 -0.59204 1.05729 -0.5999 1.06077 -0.5999 " pathEditMode="relative" ptsTypes="fffffffffffffffffffffffffffffffffffffA">
                                      <p:cBhvr>
                                        <p:cTn id="1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348" y="5572140"/>
            <a:ext cx="828652" cy="1082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85729"/>
            <a:ext cx="47149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6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7000892" y="5786454"/>
            <a:ext cx="1071570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8135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2063075" cy="2002343"/>
          </a:xfrm>
          <a:prstGeom prst="rect">
            <a:avLst/>
          </a:prstGeom>
        </p:spPr>
      </p:pic>
      <p:pic>
        <p:nvPicPr>
          <p:cNvPr id="9" name="Содержимое 7" descr="0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71810"/>
            <a:ext cx="2064219" cy="3097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Реши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142873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см 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2000240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см2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0958" y="357166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см 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857232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см2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428604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прямоугольника - 5см, а ширина 3 см.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равен периметр прямоугольника?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0298" y="2500306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стороны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квадрата 6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равна его площадь?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6314" y="4429132"/>
            <a:ext cx="157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см 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929066"/>
            <a:ext cx="1714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см2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88" y="392906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см 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488" y="457200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см2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557214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Золото́й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клю́чик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Приключе́ния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Бурати́но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7752" y="564357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Алексе́й Никола́евич Толсто́й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607220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Караба́с-Бараба́с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4" grpId="0"/>
      <p:bldP spid="26" grpId="0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86058"/>
            <a:ext cx="5472122" cy="1582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4429132"/>
            <a:ext cx="5929322" cy="21256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Содержимое 3" descr="8135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7"/>
            <a:ext cx="2214546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 уравнение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нимация клипарт\Клипарты\Сказочные герои\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2643206" cy="36534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428604"/>
            <a:ext cx="5786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Найдите неизвестную величину: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78 - а = 29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500174"/>
            <a:ext cx="71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143372" y="1500174"/>
            <a:ext cx="74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107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1500174"/>
            <a:ext cx="85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157161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4268" y="293845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2643182"/>
            <a:ext cx="5500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Найдите неизвестную величину: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4 =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6116" y="392906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429124" y="3929066"/>
            <a:ext cx="597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4000504"/>
            <a:ext cx="85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32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40005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3" descr="86903472_MESH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2509824" cy="25717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905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Пеппи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Длинныйчулок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585789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Астрид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Линдгрен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74 0.24006 C 0.15955 0.22988 0.16094 0.21762 0.16875 0.20745 C 0.17344 0.18617 0.21128 0.17947 0.22552 0.17669 C 0.22969 0.176 0.23854 0.17276 0.24253 0.17253 C 0.26458 0.17137 0.28663 0.17114 0.30868 0.17045 C 0.3375 0.16258 0.36458 0.15611 0.39184 0.13969 C 0.40955 0.12905 0.42552 0.11332 0.44253 0.10083 C 0.44965 0.09575 0.45746 0.09251 0.46406 0.0865 C 0.47066 0.08025 0.47674 0.07285 0.48403 0.06799 C 0.50712 0.05227 0.52899 0.03284 0.54722 0.00856 C 0.55503 -0.00185 0.55174 -0.00046 0.55799 -0.01202 C 0.56181 -0.01896 0.56771 -0.02428 0.57014 -0.03238 C 0.57118 -0.03584 0.57187 -0.03955 0.57326 -0.04278 C 0.58003 -0.05874 0.58941 -0.07215 0.59635 -0.08765 C 0.59687 -0.09112 0.5967 -0.09482 0.59792 -0.09806 C 0.59896 -0.1006 0.60121 -0.10199 0.6026 -0.10407 C 0.60694 -0.11078 0.61094 -0.11956 0.61476 -0.12673 C 0.61753 -0.13205 0.62257 -0.14315 0.62257 -0.14315 C 0.62517 -0.15934 0.62812 -0.16929 0.63333 -0.18409 C 0.63455 -0.18732 0.63524 -0.19103 0.63646 -0.19426 C 0.63837 -0.19981 0.64253 -0.21068 0.64253 -0.21068 C 0.64479 -0.22294 0.64913 -0.2315 0.65486 -0.24144 C 0.65694 -0.25231 0.66163 -0.25832 0.66562 -0.26804 C 0.6691 -0.27659 0.67101 -0.28631 0.67483 -0.29463 C 0.68264 -0.31152 0.6934 -0.32863 0.7026 -0.34389 C 0.70746 -0.35176 0.71181 -0.36008 0.71632 -0.36841 C 0.72066 -0.37627 0.72292 -0.38575 0.72865 -0.39107 C 0.72969 -0.39315 0.73056 -0.39547 0.73177 -0.39732 C 0.73316 -0.39963 0.73524 -0.40102 0.73646 -0.40333 C 0.73785 -0.40587 0.73802 -0.40911 0.73941 -0.41165 C 0.74392 -0.42021 0.75226 -0.42738 0.75642 -0.43617 C 0.75972 -0.44334 0.75885 -0.44264 0.76406 -0.44843 C 0.77656 -0.46276 0.79288 -0.47178 0.80868 -0.4771 C 0.82795 -0.49468 0.80781 -0.47895 0.82708 -0.48728 C 0.82882 -0.48797 0.83021 -0.49029 0.83177 -0.49144 C 0.83368 -0.49306 0.83559 -0.49468 0.83785 -0.4956 C 0.84392 -0.49792 0.85035 -0.49792 0.85642 -0.49977 C 0.8724 -0.50416 0.88785 -0.50948 0.90399 -0.51202 C 0.90955 -0.51457 0.91528 -0.51642 0.92101 -0.51804 C 0.94097 -0.53168 0.91128 -0.51226 0.9349 -0.52428 C 0.93871 -0.52613 0.94201 -0.53006 0.94566 -0.53238 C 0.95833 -0.54995 0.93767 -0.52266 0.9625 -0.54671 C 0.96615 -0.55018 0.97326 -0.55712 0.97326 -0.55712 C 0.97743 -0.56522 0.98559 -0.57285 0.98559 -0.58372 " pathEditMode="relative" ptsTypes="fffffffffffffffffffffffffffffffffffffffffffA">
                                      <p:cBhvr>
                                        <p:cTn id="2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396" y="3214686"/>
            <a:ext cx="900090" cy="2968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500306"/>
            <a:ext cx="5429288" cy="107156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Частное каких чисел равно 9?</a:t>
            </a:r>
          </a:p>
          <a:p>
            <a:pPr>
              <a:buNone/>
            </a:pP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4" name="Содержимое 3" descr="0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2643174" cy="3322805"/>
          </a:xfrm>
          <a:prstGeom prst="rect">
            <a:avLst/>
          </a:prstGeom>
        </p:spPr>
      </p:pic>
      <p:pic>
        <p:nvPicPr>
          <p:cNvPr id="5" name="Содержимое 3" descr="81358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2063075" cy="20023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14290"/>
            <a:ext cx="158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428604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сколько раз 72 больше 8?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1214422"/>
            <a:ext cx="57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1214422"/>
            <a:ext cx="785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1214422"/>
            <a:ext cx="100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128586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450057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и 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442913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и 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528638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и 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3" descr="pushka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071810"/>
            <a:ext cx="2342864" cy="26431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00826" y="378619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81 и 9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378619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 и 7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5286388"/>
            <a:ext cx="111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 и 8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600076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«Стойкий оловянный солдатик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643306" y="600076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Ханс Кри́стиан А́ндерсен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77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77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7" dur="77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9" dur="77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7 -0.02474 C 0.15973 -0.06011 0.24809 -0.02774 0.3323 -0.02913 C 0.35834 -0.02959 0.38594 -0.04416 0.41164 -0.05017 C 0.42119 -0.05248 0.43056 -0.05433 0.44011 -0.05642 C 0.44375 -0.05711 0.45122 -0.05873 0.45122 -0.0585 C 0.47622 -0.06959 0.50608 -0.07815 0.5323 -0.08393 C 0.54341 -0.09179 0.55643 -0.09965 0.56875 -0.10312 C 0.58803 -0.11584 0.61146 -0.13017 0.6323 -0.13688 C 0.64167 -0.1452 0.64966 -0.1459 0.66077 -0.14959 C 0.67622 -0.15468 0.69115 -0.16046 0.70678 -0.16439 C 0.7099 -0.16509 0.7132 -0.16555 0.71632 -0.16647 C 0.71962 -0.16763 0.72257 -0.16971 0.72587 -0.17064 C 0.73212 -0.17248 0.74497 -0.1748 0.74497 -0.17457 C 0.76164 -0.18636 0.78073 -0.18867 0.79896 -0.19399 C 0.80851 -0.19676 0.81632 -0.20231 0.82587 -0.20439 C 0.83664 -0.20971 0.82466 -0.20439 0.84497 -0.20879 C 0.85209 -0.2104 0.86042 -0.21457 0.86719 -0.21711 C 0.87535 -0.22474 0.88421 -0.22428 0.8941 -0.22566 C 0.91198 -0.23144 0.92987 -0.23746 0.94809 -0.24046 C 0.95782 -0.24462 0.97101 -0.25318 0.98143 -0.25318 " pathEditMode="relative" rAng="0" ptsTypes="fffffffffffffffffffA">
                                      <p:cBhvr>
                                        <p:cTn id="2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9" grpId="1"/>
      <p:bldP spid="12" grpId="0"/>
      <p:bldP spid="12" grpId="1"/>
      <p:bldP spid="13" grpId="0" build="allAtOnce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86776" y="1643050"/>
            <a:ext cx="71438" cy="11430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15338" y="3571877"/>
            <a:ext cx="471462" cy="10001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</p:txBody>
      </p:sp>
      <p:pic>
        <p:nvPicPr>
          <p:cNvPr id="4" name="Содержимое 3" descr="0_7942a_2467ac1c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71744"/>
            <a:ext cx="1643074" cy="32840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1845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Посчитай</a:t>
            </a:r>
            <a:endParaRPr lang="ru-RU" sz="2800" dirty="0"/>
          </a:p>
        </p:txBody>
      </p:sp>
      <p:pic>
        <p:nvPicPr>
          <p:cNvPr id="6" name="Содержимое 3" descr="81358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28860" cy="1857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500042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5 одинаковых банках 15 л сока.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Сколько л сока в одной банке?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1857364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20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185736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18573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8573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3071810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множителей равен 7, произведение равно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равен другой множитель?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554" y="50006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124" y="50006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50006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50006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Ле́ший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лесовик -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592933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дух-хозяин леса в мифологических представлениях славянских народов.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357430"/>
            <a:ext cx="492919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858000"/>
            <a:ext cx="428628" cy="1968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5" descr="0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1928826" cy="2894055"/>
          </a:xfrm>
          <a:prstGeom prst="rect">
            <a:avLst/>
          </a:prstGeom>
        </p:spPr>
      </p:pic>
      <p:pic>
        <p:nvPicPr>
          <p:cNvPr id="6" name="Содержимое 3" descr="81358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2063075" cy="1716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0"/>
            <a:ext cx="148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14285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группу родственных сло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398" y="71435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вода, водица, водичка, водить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60" y="121442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стрела, стрелок, трель, стрелять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178592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садовник, садовый, сачок, сад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22" y="221455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трава, травка, травушка, травинка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2857497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 предложение.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подлежащее и сказуемое. 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385762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Рыбачьи лодки медленно качались  в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воде залива.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60270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медленно качались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900" y="45005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00562" y="471488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качались в воде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51435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лодки качались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562" y="557214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рыбачьи лодки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3" descr="125265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2597049" cy="26266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5720" y="542926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«Приключения Незнайки и его друзей»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6215082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Никола́й Никола́евич Но́сов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-0.07701 C 0.12362 -0.07216 0.13594 -0.06083 0.15087 -0.05666 C 0.17431 -0.05019 0.19879 -0.05042 0.22171 -0.04024 C 0.35504 -0.04094 0.48837 -0.04047 0.62171 -0.04232 C 0.6415 -0.04256 0.66181 -0.05574 0.68178 -0.05666 C 0.754 -0.0599 0.71355 -0.05828 0.8033 -0.06059 C 0.82518 -0.0636 0.84619 -0.06961 0.86789 -0.07493 C 0.87709 -0.07725 0.88646 -0.07794 0.89549 -0.08118 C 0.90869 -0.08603 0.92049 -0.0939 0.93403 -0.0976 C 0.94115 -0.10384 0.95035 -0.10546 0.95869 -0.10777 C 0.96389 -0.11263 0.9691 -0.1161 0.97553 -0.1161 " pathEditMode="relative" ptsTypes="ffffffffffA">
                                      <p:cBhvr>
                                        <p:cTn id="2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7" grpId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2000240"/>
            <a:ext cx="571472" cy="100013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Содержимое 16" descr="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500438"/>
            <a:ext cx="2071702" cy="3108431"/>
          </a:xfrm>
          <a:prstGeom prst="rect">
            <a:avLst/>
          </a:prstGeom>
        </p:spPr>
      </p:pic>
      <p:pic>
        <p:nvPicPr>
          <p:cNvPr id="5" name="Содержимое 3" descr="81358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2919"/>
            <a:ext cx="2000232" cy="194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8572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flipV="1">
            <a:off x="6786578" y="6572271"/>
            <a:ext cx="1357322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214290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 слово, в котором не пишется буква 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64291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доблес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7143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чудес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38" y="142873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135729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грус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271462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 слово, в котором пишется твёрдый знак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342900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    ё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342900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варен    е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21481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обез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68" y="428625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езд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214282" y="6143644"/>
            <a:ext cx="214314" cy="5429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00430" y="64291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54" y="13572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264" y="1428736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5852" y="34290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34290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421481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9058" y="42862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5929330"/>
            <a:ext cx="144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6286520"/>
            <a:ext cx="2228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Корне́й Чуко́вский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0562" y="492919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-вымышленный 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пират  и  людоед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7884" y="714356"/>
            <a:ext cx="159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чудесный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1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4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26" grpId="0"/>
      <p:bldP spid="27" grpId="0"/>
      <p:bldP spid="32" grpId="0"/>
      <p:bldP spid="32" grpId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4400552" cy="654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Отметь части речи: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114272" cy="41114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3" descr="342-thickbox_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00372"/>
            <a:ext cx="3357554" cy="3857628"/>
          </a:xfrm>
          <a:prstGeom prst="rect">
            <a:avLst/>
          </a:prstGeom>
        </p:spPr>
      </p:pic>
      <p:pic>
        <p:nvPicPr>
          <p:cNvPr id="5" name="Содержимое 3" descr="81358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0043"/>
            <a:ext cx="1857356" cy="1802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Отметь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5716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подлежащее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71435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178592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714612" y="107154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сказуемое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142873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наречие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Вторая песня Снегуроч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2357430"/>
            <a:ext cx="5666575" cy="4500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446" y="42860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Злой чародей, смерть которого спрятана в нескольких вложенных друг в друга волшебных животных и предметах.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271462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Коще́й Бессме́ртный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26" y="200024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  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кость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«худой, тощий»)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ключительная-Новогодние приключения Маши и Вит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0607" y="-285776"/>
            <a:ext cx="9164607" cy="714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929066"/>
            <a:ext cx="3714776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861453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4" y="928670"/>
            <a:ext cx="4000496" cy="5929330"/>
          </a:xfrm>
          <a:prstGeom prst="rect">
            <a:avLst/>
          </a:prstGeom>
        </p:spPr>
      </p:pic>
      <p:pic>
        <p:nvPicPr>
          <p:cNvPr id="9" name="03. Песня Деда Мороза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496" y="6072206"/>
            <a:ext cx="571504" cy="571504"/>
          </a:xfrm>
          <a:prstGeom prst="rect">
            <a:avLst/>
          </a:prstGeom>
        </p:spPr>
      </p:pic>
      <p:pic>
        <p:nvPicPr>
          <p:cNvPr id="12" name="Первая песня Снегурочки-Новогодние приключения Маши и Вити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571480"/>
            <a:ext cx="5179828" cy="44291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14414" y="0"/>
            <a:ext cx="189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Помогите…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00636"/>
            <a:ext cx="3396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  чтение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215082"/>
            <a:ext cx="4857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мир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357826"/>
            <a:ext cx="1917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5786454"/>
            <a:ext cx="210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3" descr="81358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0"/>
            <a:ext cx="2083106" cy="19288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4" grpId="0"/>
      <p:bldP spid="8" grpId="0"/>
      <p:bldP spid="10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785926"/>
            <a:ext cx="4000528" cy="135732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свете,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наконец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напомнить нужно:</a:t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Ежедневно сто чудес</a:t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Совершает 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дружба.</a:t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16. Песня о дружб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43174" y="3357562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500063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Содержимое 5" descr="0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2428868"/>
            <a:ext cx="714348" cy="1071826"/>
          </a:xfrm>
          <a:prstGeom prst="rect">
            <a:avLst/>
          </a:prstGeom>
        </p:spPr>
      </p:pic>
      <p:pic>
        <p:nvPicPr>
          <p:cNvPr id="11" name="Содержимое 23" descr="0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1285860"/>
            <a:ext cx="666566" cy="1000132"/>
          </a:xfrm>
          <a:prstGeom prst="rect">
            <a:avLst/>
          </a:prstGeom>
        </p:spPr>
      </p:pic>
      <p:pic>
        <p:nvPicPr>
          <p:cNvPr id="12" name="Содержимое 3" descr="0_b2105_4cb13a7e_GIFori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0"/>
            <a:ext cx="816972" cy="1005972"/>
          </a:xfrm>
          <a:prstGeom prst="rect">
            <a:avLst/>
          </a:prstGeom>
        </p:spPr>
      </p:pic>
      <p:pic>
        <p:nvPicPr>
          <p:cNvPr id="16" name="Picture 2" descr="D:\анимация клипарт\Клипарты\Сказочные герои\09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0"/>
            <a:ext cx="785786" cy="1178678"/>
          </a:xfrm>
          <a:prstGeom prst="rect">
            <a:avLst/>
          </a:prstGeom>
          <a:noFill/>
        </p:spPr>
      </p:pic>
      <p:pic>
        <p:nvPicPr>
          <p:cNvPr id="17" name="Picture 2" descr="D:\анимация клипарт\Клипарты\Сказочные герои\14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0"/>
            <a:ext cx="878362" cy="1214071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>
          <a:xfrm>
            <a:off x="211090" y="3000371"/>
            <a:ext cx="3146464" cy="3857628"/>
            <a:chOff x="-3256" y="3286123"/>
            <a:chExt cx="3146464" cy="3571876"/>
          </a:xfrm>
        </p:grpSpPr>
        <p:pic>
          <p:nvPicPr>
            <p:cNvPr id="5" name="Содержимое 3" descr="3861453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256" y="3286123"/>
              <a:ext cx="2638611" cy="357187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7126" y="3286123"/>
              <a:ext cx="2786082" cy="34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 Новым годом! 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57158" y="285728"/>
            <a:ext cx="1357322" cy="1440902"/>
            <a:chOff x="357158" y="428604"/>
            <a:chExt cx="1357322" cy="1440902"/>
          </a:xfrm>
        </p:grpSpPr>
        <p:pic>
          <p:nvPicPr>
            <p:cNvPr id="14" name="Содержимое 3" descr="01_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034" y="428604"/>
              <a:ext cx="714138" cy="10715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57158" y="150017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здоровья</a:t>
              </a: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585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2428860" y="4572008"/>
            <a:ext cx="1357322" cy="1867876"/>
            <a:chOff x="2643174" y="5345660"/>
            <a:chExt cx="1357322" cy="1571034"/>
          </a:xfrm>
        </p:grpSpPr>
        <p:pic>
          <p:nvPicPr>
            <p:cNvPr id="27" name="Содержимое 3" descr="07_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3174" y="5345660"/>
              <a:ext cx="904626" cy="135732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857488" y="654736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мира</a:t>
              </a: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000496" y="4714884"/>
            <a:ext cx="1928826" cy="1798092"/>
            <a:chOff x="3643306" y="4929198"/>
            <a:chExt cx="1928826" cy="1512340"/>
          </a:xfrm>
        </p:grpSpPr>
        <p:pic>
          <p:nvPicPr>
            <p:cNvPr id="15" name="Picture 2" descr="D:\анимация клипарт\Клипарты\Сказочные герои\13_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71934" y="4929198"/>
              <a:ext cx="800092" cy="1200140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3643306" y="607220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сотрудничества</a:t>
              </a: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929322" y="4572008"/>
            <a:ext cx="1428404" cy="1940968"/>
            <a:chOff x="5929322" y="4786322"/>
            <a:chExt cx="1428404" cy="1726654"/>
          </a:xfrm>
        </p:grpSpPr>
        <p:pic>
          <p:nvPicPr>
            <p:cNvPr id="13" name="Содержимое 3" descr="08_1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3636" y="4786322"/>
              <a:ext cx="928694" cy="139304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929322" y="6143644"/>
              <a:ext cx="142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милосердия</a:t>
              </a: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000232" y="100010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4744" y="1142984"/>
            <a:ext cx="172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толерантности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5074" y="92867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сполнения желаний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58082" y="2071678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8148" y="3429000"/>
            <a:ext cx="8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друзей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81281" y="3857628"/>
            <a:ext cx="2462719" cy="37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новым счастьем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28596" y="1785926"/>
            <a:ext cx="1714512" cy="1226588"/>
            <a:chOff x="357158" y="1785926"/>
            <a:chExt cx="1714512" cy="1226588"/>
          </a:xfrm>
        </p:grpSpPr>
        <p:sp>
          <p:nvSpPr>
            <p:cNvPr id="24" name="TextBox 23"/>
            <p:cNvSpPr txBox="1"/>
            <p:nvPr/>
          </p:nvSpPr>
          <p:spPr>
            <a:xfrm>
              <a:off x="357158" y="2643182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благополучия</a:t>
              </a: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5" name="Содержимое 5" descr="05_1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0100" y="1785926"/>
              <a:ext cx="633418" cy="950395"/>
            </a:xfrm>
            <a:prstGeom prst="rect">
              <a:avLst/>
            </a:prstGeom>
          </p:spPr>
        </p:pic>
      </p:grpSp>
      <p:pic>
        <p:nvPicPr>
          <p:cNvPr id="49" name="Содержимое 3" descr="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58082" y="4304144"/>
            <a:ext cx="1571604" cy="2553856"/>
          </a:xfrm>
          <a:prstGeom prst="rect">
            <a:avLst/>
          </a:prstGeom>
        </p:spPr>
      </p:pic>
      <p:sp>
        <p:nvSpPr>
          <p:cNvPr id="52" name="Содержимое 51"/>
          <p:cNvSpPr>
            <a:spLocks noGrp="1"/>
          </p:cNvSpPr>
          <p:nvPr>
            <p:ph idx="1"/>
          </p:nvPr>
        </p:nvSpPr>
        <p:spPr>
          <a:xfrm>
            <a:off x="-45719" y="5072074"/>
            <a:ext cx="45719" cy="10540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285984" y="3286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дорога тяжела,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Знаем без подсказки,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добро сильнее зла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Наяву и в сказке.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9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42" grpId="0"/>
      <p:bldP spid="43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20x1200_goryi-les-zima-ozero-vodopad-tropa-horvatiya-damb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-214338"/>
            <a:ext cx="9144000" cy="7072338"/>
          </a:xfrm>
        </p:spPr>
      </p:pic>
      <p:pic>
        <p:nvPicPr>
          <p:cNvPr id="6" name="Содержимое 3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0"/>
            <a:ext cx="571504" cy="928694"/>
          </a:xfrm>
          <a:prstGeom prst="rect">
            <a:avLst/>
          </a:prstGeom>
        </p:spPr>
      </p:pic>
      <p:pic>
        <p:nvPicPr>
          <p:cNvPr id="9" name="Содержимое 3" descr="1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0"/>
            <a:ext cx="642958" cy="964437"/>
          </a:xfrm>
          <a:prstGeom prst="rect">
            <a:avLst/>
          </a:prstGeom>
        </p:spPr>
      </p:pic>
      <p:pic>
        <p:nvPicPr>
          <p:cNvPr id="10" name="Содержимое 3" descr="103370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714356"/>
            <a:ext cx="571504" cy="659007"/>
          </a:xfrm>
          <a:prstGeom prst="rect">
            <a:avLst/>
          </a:prstGeom>
        </p:spPr>
      </p:pic>
      <p:pic>
        <p:nvPicPr>
          <p:cNvPr id="11" name="Содержимое 3" descr="6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71612"/>
            <a:ext cx="571504" cy="669222"/>
          </a:xfrm>
          <a:prstGeom prst="rect">
            <a:avLst/>
          </a:prstGeom>
        </p:spPr>
      </p:pic>
      <p:pic>
        <p:nvPicPr>
          <p:cNvPr id="12" name="Содержимое 6" descr="514347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7356" y="3071810"/>
            <a:ext cx="716809" cy="742038"/>
          </a:xfrm>
          <a:prstGeom prst="rect">
            <a:avLst/>
          </a:prstGeom>
        </p:spPr>
      </p:pic>
      <p:pic>
        <p:nvPicPr>
          <p:cNvPr id="13" name="Содержимое 3" descr="sign_front_white_5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364" y="3429000"/>
            <a:ext cx="642942" cy="647223"/>
          </a:xfrm>
          <a:prstGeom prst="rect">
            <a:avLst/>
          </a:prstGeom>
        </p:spPr>
      </p:pic>
      <p:pic>
        <p:nvPicPr>
          <p:cNvPr id="14" name="Содержимое 3" descr="0_b2105_4cb13a7e_GIFori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2357430"/>
            <a:ext cx="571504" cy="703717"/>
          </a:xfrm>
          <a:prstGeom prst="rect">
            <a:avLst/>
          </a:prstGeom>
        </p:spPr>
      </p:pic>
      <p:pic>
        <p:nvPicPr>
          <p:cNvPr id="15" name="Содержимое 3" descr="pch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71934" y="2857496"/>
            <a:ext cx="579124" cy="800632"/>
          </a:xfrm>
          <a:prstGeom prst="rect">
            <a:avLst/>
          </a:prstGeom>
        </p:spPr>
      </p:pic>
      <p:pic>
        <p:nvPicPr>
          <p:cNvPr id="16" name="Содержимое 3" descr="dXIee1XthA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72132" y="3214686"/>
            <a:ext cx="642942" cy="618503"/>
          </a:xfrm>
          <a:prstGeom prst="rect">
            <a:avLst/>
          </a:prstGeom>
        </p:spPr>
      </p:pic>
      <p:pic>
        <p:nvPicPr>
          <p:cNvPr id="17" name="Содержимое 7" descr="06_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4357694"/>
            <a:ext cx="571504" cy="857497"/>
          </a:xfrm>
          <a:prstGeom prst="rect">
            <a:avLst/>
          </a:prstGeom>
        </p:spPr>
      </p:pic>
      <p:pic>
        <p:nvPicPr>
          <p:cNvPr id="18" name="Содержимое 3" descr="86903472_MESHO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29586" y="4000504"/>
            <a:ext cx="642942" cy="658804"/>
          </a:xfrm>
          <a:prstGeom prst="rect">
            <a:avLst/>
          </a:prstGeom>
        </p:spPr>
      </p:pic>
      <p:pic>
        <p:nvPicPr>
          <p:cNvPr id="19" name="Содержимое 3" descr="pushka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15338" y="2571744"/>
            <a:ext cx="571503" cy="644761"/>
          </a:xfrm>
          <a:prstGeom prst="rect">
            <a:avLst/>
          </a:prstGeom>
        </p:spPr>
      </p:pic>
      <p:pic>
        <p:nvPicPr>
          <p:cNvPr id="20" name="Содержимое 3" descr="0_7942a_2467ac1c_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58016" y="2071678"/>
            <a:ext cx="500066" cy="999504"/>
          </a:xfrm>
          <a:prstGeom prst="rect">
            <a:avLst/>
          </a:prstGeom>
        </p:spPr>
      </p:pic>
      <p:pic>
        <p:nvPicPr>
          <p:cNvPr id="22" name="Содержимое 3" descr="1252654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00251" y="1428736"/>
            <a:ext cx="643749" cy="651097"/>
          </a:xfrm>
          <a:prstGeom prst="rect">
            <a:avLst/>
          </a:prstGeom>
        </p:spPr>
      </p:pic>
      <p:pic>
        <p:nvPicPr>
          <p:cNvPr id="23" name="Содержимое 16" descr="15_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00958" y="0"/>
            <a:ext cx="642942" cy="964685"/>
          </a:xfrm>
          <a:prstGeom prst="rect">
            <a:avLst/>
          </a:prstGeom>
        </p:spPr>
      </p:pic>
      <p:pic>
        <p:nvPicPr>
          <p:cNvPr id="24" name="Содержимое 3" descr="342-thickbox_default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57950" y="0"/>
            <a:ext cx="700059" cy="1000108"/>
          </a:xfrm>
          <a:prstGeom prst="rect">
            <a:avLst/>
          </a:prstGeom>
        </p:spPr>
      </p:pic>
      <p:pic>
        <p:nvPicPr>
          <p:cNvPr id="25" name="Походная песня Маши и Ви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1"/>
          <a:stretch>
            <a:fillRect/>
          </a:stretch>
        </p:blipFill>
        <p:spPr>
          <a:xfrm>
            <a:off x="0" y="4214818"/>
            <a:ext cx="3524242" cy="2643182"/>
          </a:xfrm>
          <a:prstGeom prst="rect">
            <a:avLst/>
          </a:prstGeom>
        </p:spPr>
      </p:pic>
      <p:pic>
        <p:nvPicPr>
          <p:cNvPr id="26" name="Содержимое 3" descr="DSC_0054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4135482"/>
            <a:ext cx="3357586" cy="2722518"/>
          </a:xfrm>
          <a:prstGeom prst="rect">
            <a:avLst/>
          </a:prstGeom>
        </p:spPr>
      </p:pic>
      <p:pic>
        <p:nvPicPr>
          <p:cNvPr id="27" name="01. Спор Маши и Вити о сказках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3"/>
          <a:stretch>
            <a:fillRect/>
          </a:stretch>
        </p:blipFill>
        <p:spPr>
          <a:xfrm>
            <a:off x="214282" y="4214818"/>
            <a:ext cx="785786" cy="785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0_e9db8_e8c295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5875484" cy="4643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2571744"/>
            <a:ext cx="175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81358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929198"/>
            <a:ext cx="2083106" cy="19288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15074" y="4572008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000372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1429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Самое великое чудо  на свете ….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714356"/>
            <a:ext cx="101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0001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устного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народного творчества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3571876"/>
            <a:ext cx="983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4000504"/>
            <a:ext cx="1233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3357562"/>
            <a:ext cx="1477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считалка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714884"/>
            <a:ext cx="1635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прибаутка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2428868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литературная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5357826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3" descr="11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2190750" cy="328612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428992" y="5072074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повесть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4429132"/>
            <a:ext cx="1386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3929066"/>
            <a:ext cx="152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пестушка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7884" y="3000372"/>
            <a:ext cx="328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Уродливая старуха, владеющая волшебными предметами и наделённая магической силой ( ведьма, колдунья, лесная Баба</a:t>
            </a:r>
            <a:r>
              <a:rPr lang="ru-RU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Яга).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564357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15052 C -0.08819 0.14289 -0.10486 0.16832 -0.1217 0.17364 C -0.12951 0.18034 -0.13785 0.18358 -0.14618 0.18635 C -0.15226 0.19283 -0.16128 0.1956 -0.16927 0.19907 C -0.17743 0.20624 -0.18837 0.21063 -0.19774 0.21387 C -0.2033 0.21849 -0.20729 0.22034 -0.21371 0.22242 C -0.22048 0.22844 -0.22795 0.2289 -0.23594 0.23075 C -0.24288 0.23237 -0.2566 0.23514 -0.2566 0.23537 C -0.27048 0.24254 -0.28541 0.24069 -0.29948 0.24763 C -0.31493 0.25526 -0.33246 0.25687 -0.34861 0.26034 C -0.35469 0.26173 -0.36024 0.2652 -0.36666 0.26682 C -0.3776 0.27029 -0.38941 0.27306 -0.40139 0.27514 C -0.41076 0.27953 -0.42222 0.27953 -0.43107 0.2837 C -0.44062 0.28786 -0.45121 0.29017 -0.45989 0.29202 C -0.4691 0.29664 -0.4783 0.29711 -0.48923 0.29849 C -0.50173 0.30959 -0.51857 0.31167 -0.53281 0.31537 C -0.5533 0.32069 -0.57396 0.3267 -0.59479 0.33017 C -0.71146 0.38011 -0.825 0.35907 -0.93107 0.30682 C -0.93663 0.29988 -0.94635 0.29387 -0.9533 0.28994 C -0.95972 0.28185 -0.95607 0.28601 -0.96771 0.27514 C -0.96927 0.27375 -0.97239 0.27098 -0.97239 0.27121 C -0.97951 0.25711 -0.98541 0.24323 -0.99149 0.22867 C -0.99271 0.22589 -0.99375 0.22312 -0.99462 0.22034 C -0.99687 0.21341 -1.00104 0.19907 -1.00104 0.1993 C -1.00226 0.19029 -1.00416 0.18219 -1.00573 0.17364 C -1.00521 0.15884 -1.00555 0.14404 -1.00416 0.12924 C -1.00399 0.1267 -1.00173 0.12531 -1.00104 0.123 C -0.99548 0.10682 -0.99132 0.09341 -0.97726 0.08716 C -0.96441 0.0756 -0.9276 0.07676 -0.91684 0.07653 C -0.81805 0.07537 -0.71892 0.07514 -0.61996 0.07445 C -0.60764 0.0689 -0.59479 0.06612 -0.58229 0.06381 C -0.57031 0.05618 -0.58038 0.06173 -0.56285 0.05757 C -0.54878 0.0541 -0.53524 0.04924 -0.51996 0.04693 C -0.51007 0.04346 -0.50173 0.04023 -0.48993 0.03838 C -0.4809 0.03398 -0.47031 0.03237 -0.45989 0.03005 C -0.45156 0.02635 -0.44462 0.02497 -0.43594 0.02358 C -0.41927 0.01641 -0.43281 0.02127 -0.41059 0.01734 C -0.40521 0.01618 -0.39913 0.01271 -0.39305 0.01086 C -0.38819 0.00901 -0.38142 0.00832 -0.37604 0.0067 C -0.36458 -0.00786 -0.3776 0.0074 -0.36441 -0.00162 C -0.36354 -0.00255 -0.36302 -0.00486 -0.36128 -0.00602 C -0.35937 -0.00786 -0.35712 -0.00902 -0.35503 -0.01018 C -0.35191 -0.0118 -0.34548 -0.01434 -0.34548 -0.01411 C -0.34045 -0.01896 -0.33437 -0.02451 -0.33437 -0.03353 " pathEditMode="relative" rAng="0" ptsTypes="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  <p:bldP spid="12" grpId="0"/>
      <p:bldP spid="13" grpId="0"/>
      <p:bldP spid="15" grpId="0"/>
      <p:bldP spid="16" grpId="0"/>
      <p:bldP spid="16" grpId="1"/>
      <p:bldP spid="19" grpId="0"/>
      <p:bldP spid="20" grpId="0"/>
      <p:bldP spid="21" grpId="0"/>
      <p:bldP spid="21" grpId="1"/>
      <p:bldP spid="22" grpId="0"/>
      <p:bldP spid="22" grpId="1"/>
      <p:bldP spid="25" grpId="0"/>
      <p:bldP spid="25" grpId="1"/>
      <p:bldP spid="26" grpId="0"/>
      <p:bldP spid="27" grpId="0"/>
      <p:bldP spid="24" grpId="0"/>
      <p:bldP spid="24" grpId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4143380"/>
            <a:ext cx="3000364" cy="57150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 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 соврал -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3286124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авек лгуном стал.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28586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других не любит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071934" y="85723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 себя губит.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57214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от лени болеет ,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278605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труда здоровеет.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35743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ыла бы охота -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214311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удет ладиться работа.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57187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человека кормит,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372" y="21429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лень портит.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464344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Кончил дело -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810" y="135729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уляй смело.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457200" y="6000768"/>
            <a:ext cx="1114404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7" name="Содержимое 11" descr="0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0"/>
            <a:ext cx="2000232" cy="3001196"/>
          </a:xfrm>
          <a:prstGeom prst="rect">
            <a:avLst/>
          </a:prstGeom>
        </p:spPr>
      </p:pic>
      <p:pic>
        <p:nvPicPr>
          <p:cNvPr id="22" name="Содержимое 3" descr="81358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929198"/>
            <a:ext cx="1857388" cy="1928802"/>
          </a:xfrm>
          <a:prstGeom prst="rect">
            <a:avLst/>
          </a:prstGeom>
        </p:spPr>
      </p:pic>
      <p:pic>
        <p:nvPicPr>
          <p:cNvPr id="21" name="Содержимое 3" descr="103370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85728"/>
            <a:ext cx="1643042" cy="189460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801307" y="2786058"/>
            <a:ext cx="2342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«Красная Шапочка»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29390" y="3143248"/>
            <a:ext cx="221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Шарль Перро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58016" y="3500438"/>
            <a:ext cx="170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Братья Гримм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9 -0.0259 C -0.14028 -0.04001 -0.14219 -0.04232 -0.15243 -0.04694 C -0.15885 -0.06776 -0.15121 -0.04995 -0.16198 -0.06175 C -0.16337 -0.06336 -0.16371 -0.06614 -0.1651 -0.06799 C -0.16649 -0.06984 -0.1684 -0.071 -0.16996 -0.07238 C -0.171 -0.07655 -0.17205 -0.08094 -0.17309 -0.0851 C -0.17361 -0.08719 -0.17465 -0.09135 -0.17465 -0.09112 C -0.17951 -0.14338 -0.17621 -0.19357 -0.16684 -0.24352 C -0.16337 -0.28122 -0.16285 -0.28608 -0.1651 -0.33672 C -0.16666 -0.36979 -0.19288 -0.39708 -0.21441 -0.40633 C -0.21719 -0.40888 -0.21944 -0.41258 -0.22239 -0.41489 C -0.22587 -0.41767 -0.22986 -0.41882 -0.2335 -0.42114 C -0.23889 -0.42877 -0.23524 -0.42484 -0.24618 -0.42969 C -0.24844 -0.43062 -0.25035 -0.4327 -0.25243 -0.43386 C -0.26337 -0.43987 -0.27587 -0.44241 -0.28732 -0.44449 C -0.31875 -0.45791 -0.35451 -0.44634 -0.38732 -0.44241 C -0.40451 -0.43501 -0.37899 -0.44681 -0.39687 -0.43594 C -0.39739 -0.43571 -0.40868 -0.43085 -0.41128 -0.42969 C -0.41927 -0.42622 -0.42587 -0.41767 -0.4335 -0.41281 C -0.43559 -0.40402 -0.44166 -0.39893 -0.44618 -0.39153 C -0.45 -0.38529 -0.45121 -0.37812 -0.45573 -0.37257 C -0.45729 -0.36632 -0.4566 -0.36609 -0.46041 -0.36193 C -0.4625 -0.35962 -0.46684 -0.35569 -0.46684 -0.35546 " pathEditMode="relative" rAng="0" ptsTypes="ffffffffffffffffffffffA">
                                      <p:cBhvr>
                                        <p:cTn id="1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03 0.02174 C 0.1026 0.02382 0.09635 0.02637 0.08993 0.02822 C 0.08837 0.02961 0.08698 0.03146 0.08524 0.03238 C 0.08108 0.03423 0.07257 0.03654 0.07257 0.03677 C 0.06319 0.04487 0.05642 0.04857 0.04549 0.05134 C 0.03993 0.05505 0.03698 0.05944 0.03125 0.06198 C 0.02969 0.06337 0.0283 0.06499 0.02656 0.06615 C 0.025 0.06707 0.02309 0.06684 0.0217 0.06823 C 0.01128 0.07933 0.02587 0.07147 0.01389 0.07678 C 0.00608 0.08442 0.0033 0.09505 -0.00365 0.10431 C -0.01024 0.11332 -0.01892 0.12049 -0.02587 0.12951 C -0.03194 0.13761 -0.03872 0.13622 -0.04497 0.14223 C -0.05556 0.15218 -0.06753 0.15495 -0.07986 0.15912 C -0.08628 0.16143 -0.08594 0.16397 -0.0941 0.16559 C -0.11285 0.16906 -0.13038 0.17068 -0.14965 0.17184 C -0.17465 0.18571 -0.19965 0.18132 -0.22743 0.18247 C -0.23733 0.18502 -0.24601 0.18733 -0.25608 0.18872 C -0.27743 0.19658 -0.28715 0.19242 -0.31476 0.19103 C -0.33038 0.1864 -0.34653 0.179 -0.36233 0.17623 C -0.38507 0.17207 -0.37066 0.17415 -0.40521 0.17184 C -0.41458 0.1679 -0.40833 0.16975 -0.42431 0.16975 " pathEditMode="relative" rAng="0" ptsTypes="ffffffffffffffffffffA">
                                      <p:cBhvr>
                                        <p:cTn id="1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0.02891 C 0.02274 -0.02313 0.04253 -0.02914 0.00365 -0.02475 C -0.00642 -0.02359 -0.01372 -0.01688 -0.02326 -0.01411 C -0.05625 -0.00439 -0.01545 -0.01781 -0.03906 -0.00994 C -0.05312 -0.00046 -0.06979 0.00624 -0.08524 0.00925 C -0.09236 0.01295 -0.09861 0.0185 -0.10573 0.02197 C -0.11979 0.03955 -0.09722 0.01249 -0.11372 0.02821 C -0.11615 0.03053 -0.11771 0.03423 -0.12014 0.03677 C -0.12552 0.04232 -0.13264 0.04833 -0.13906 0.05157 C -0.14323 0.05666 -0.14653 0.05967 -0.15191 0.06198 C -0.1625 0.07192 -0.16823 0.08696 -0.18194 0.09158 C -0.18299 0.09297 -0.18385 0.09505 -0.18524 0.09598 C -0.18819 0.09806 -0.19462 0.10014 -0.19462 0.10037 C -0.20035 0.10731 -0.19531 0.10245 -0.20417 0.10638 C -0.2191 0.11309 -0.23299 0.11818 -0.24861 0.12118 C -0.28646 0.13737 -0.24705 0.12118 -0.3566 0.12558 C -0.38142 0.1265 -0.34844 0.12789 -0.36771 0.12974 C -0.40799 0.13344 -0.40747 0.11401 -0.40747 0.1339 " pathEditMode="relative" rAng="0" ptsTypes="fffffffffffffffffA">
                                      <p:cBhvr>
                                        <p:cTn id="1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29 0.02105 C 0.0684 0.02266 0.05503 0.02544 0.04115 0.02752 C 0.0342 0.03053 0.02743 0.03469 0.02049 0.03816 C 0.01128 0.04995 0.00087 0.06013 -0.0066 0.07401 C -0.01441 0.08858 -0.02066 0.10407 -0.02882 0.11841 C -0.0316 0.12951 -0.03351 0.13067 -0.03819 0.13945 C -0.04062 0.14408 -0.04219 0.1494 -0.04462 0.15402 C -0.04722 0.17137 -0.05451 0.1864 -0.05885 0.20305 C -0.06233 0.21647 -0.06632 0.22965 -0.06997 0.24306 C -0.07344 0.25578 -0.07656 0.28192 -0.08108 0.29394 C -0.09149 0.32146 -0.10434 0.35014 -0.12083 0.37165 C -0.12691 0.3802 -0.12118 0.37766 -0.12708 0.38691 C -0.12934 0.39038 -0.13264 0.39223 -0.13507 0.39547 C -0.13889 0.41073 -0.13333 0.39292 -0.14149 0.40587 C -0.14306 0.40842 -0.14323 0.41166 -0.14462 0.41443 C -0.14635 0.41767 -0.14913 0.41975 -0.15104 0.42299 C -0.15677 0.43247 -0.16059 0.4438 -0.16684 0.45259 C -0.17135 0.46762 -0.17865 0.47895 -0.18437 0.4926 C -0.18576 0.49584 -0.18611 0.5 -0.1875 0.50324 C -0.18976 0.50833 -0.19288 0.51318 -0.19549 0.51758 C -0.19705 0.52058 -0.19983 0.52174 -0.20174 0.52428 C -0.20451 0.52729 -0.20972 0.53469 -0.20972 0.53492 C -0.21233 0.5451 -0.22118 0.55042 -0.22882 0.55365 C -0.23854 0.56707 -0.25642 0.57077 -0.26997 0.57285 C -0.30573 0.59574 -0.38073 0.58118 -0.43194 0.58118 " pathEditMode="relative" rAng="0" ptsTypes="ffffffffffffffffffffffffA">
                                      <p:cBhvr>
                                        <p:cTn id="1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0902 C 0.03906 0.0007 0.01614 0.00324 -0.00521 0.01226 C -0.00712 0.01573 -0.00868 0.01966 -0.01129 0.02267 C -0.01268 0.02405 -0.01476 0.02359 -0.01615 0.02498 C -0.01754 0.0266 -0.01788 0.0296 -0.01927 0.03122 C -0.02101 0.03331 -0.02344 0.034 -0.02552 0.03539 C -0.03195 0.04788 -0.02518 0.03654 -0.03507 0.04602 C -0.04271 0.05296 -0.04792 0.06291 -0.05417 0.07146 C -0.05764 0.08557 -0.05295 0.06869 -0.06216 0.09043 C -0.07309 0.11633 -0.08281 0.14293 -0.09705 0.16652 C -0.10087 0.17947 -0.10556 0.19265 -0.11285 0.20259 C -0.11511 0.21184 -0.11875 0.22086 -0.12396 0.2278 C -0.12726 0.24168 -0.13629 0.24931 -0.13993 0.26388 C -0.14341 0.27752 -0.13906 0.2618 -0.14618 0.28076 C -0.15 0.29094 -0.14966 0.29788 -0.15573 0.3062 C -0.15764 0.31406 -0.15851 0.32031 -0.16216 0.32725 C -0.16268 0.33071 -0.16268 0.33465 -0.16372 0.33788 C -0.16476 0.34112 -0.16754 0.34297 -0.16841 0.34621 C -0.17448 0.36887 -0.16545 0.355 -0.17327 0.36541 C -0.17726 0.38691 -0.17188 0.3617 -0.17795 0.38021 C -0.18368 0.39732 -0.17778 0.3883 -0.18438 0.39709 C -0.18646 0.40541 -0.18959 0.41374 -0.19393 0.42022 C -0.19688 0.42461 -0.2033 0.43294 -0.2033 0.43317 C -0.2066 0.44496 -0.20382 0.43779 -0.21441 0.4519 C -0.21736 0.45583 -0.21788 0.46254 -0.22084 0.4667 C -0.22483 0.47202 -0.22986 0.47711 -0.23507 0.47942 C -0.24011 0.4859 -0.2474 0.49098 -0.25417 0.49422 C -0.26146 0.5007 -0.26841 0.50232 -0.27639 0.50671 C -0.28802 0.51318 -0.2967 0.51758 -0.30972 0.51943 C -0.31823 0.5222 -0.32448 0.52429 -0.33351 0.52567 C -0.34132 0.52845 -0.34757 0.53053 -0.35573 0.53215 C -0.36736 0.53724 -0.36198 0.53516 -0.3717 0.53839 C -0.38177 0.53701 -0.39167 0.53585 -0.40174 0.53423 C -0.40677 0.53331 -0.41181 0.52799 -0.41615 0.52799 " pathEditMode="relative" rAng="0" ptsTypes="fffffffffffffffffffffffffffffffffA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52821E-7 C -0.00868 -0.00278 -0.01424 -0.00093 -0.02222 0.00416 C -0.02621 0.00971 -0.03055 0.00994 -0.0349 0.0148 C -0.04705 0.02844 -0.03299 0.01526 -0.04444 0.02544 C -0.04549 0.02752 -0.04635 0.02983 -0.04757 0.03168 C -0.04861 0.0333 -0.05 0.03446 -0.05087 0.03608 C -0.05712 0.04833 -0.05885 0.0636 -0.0651 0.07609 C -0.07066 0.10615 -0.0776 0.13136 -0.0809 0.16281 C -0.08212 0.17437 -0.08559 0.18524 -0.08733 0.19658 C -0.08819 0.20236 -0.09045 0.21369 -0.09045 0.21392 C -0.09132 0.23335 -0.09184 0.2537 -0.09531 0.27289 C -0.09757 0.28561 -0.10139 0.29764 -0.10312 0.31082 C -0.10521 0.32632 -0.1059 0.33881 -0.10955 0.35314 C -0.11007 0.358 -0.11007 0.36309 -0.11111 0.36795 C -0.1118 0.37095 -0.11389 0.3735 -0.11424 0.3765 C -0.11858 0.40726 -0.11076 0.395 -0.1191 0.4061 C -0.12101 0.41374 -0.12187 0.42021 -0.12535 0.42715 C -0.12847 0.44449 -0.13628 0.46369 -0.14757 0.47363 C -0.15885 0.50324 -0.1691 0.51758 -0.19358 0.52844 C -0.23715 0.52729 -0.25955 0.52613 -0.29687 0.52197 C -0.31528 0.51573 -0.33351 0.50994 -0.35243 0.50717 C -0.36319 0.50254 -0.35555 0.50509 -0.37621 0.50509 " pathEditMode="relative" rAng="0" ptsTypes="fffffffffffffffffffffA">
                                      <p:cBhvr>
                                        <p:cTn id="1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1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0.02914 C -0.12153 0.03076 -0.13455 0.03145 -0.14549 0.03746 C -0.17639 0.05458 -0.14237 0.03862 -0.16702 0.04972 C -0.17848 0.05481 -0.18612 0.0703 -0.19775 0.07423 C -0.20435 0.08025 -0.21007 0.09297 -0.21632 0.0969 C -0.22136 0.10014 -0.22448 0.10152 -0.22865 0.10707 C -0.24011 0.12234 -0.22674 0.10939 -0.23785 0.11933 C -0.24132 0.12673 -0.24931 0.13714 -0.25469 0.142 C -0.25695 0.14639 -0.26025 0.14986 -0.2625 0.15425 C -0.26337 0.1561 -0.26303 0.15842 -0.26389 0.16027 C -0.26511 0.16281 -0.26719 0.1642 -0.26858 0.16651 C -0.27292 0.17345 -0.27448 0.18062 -0.27935 0.18709 C -0.28212 0.19796 -0.279 0.18871 -0.28542 0.19935 C -0.2882 0.20398 -0.29323 0.21369 -0.29323 0.21392 C -0.29705 0.22826 -0.30521 0.24398 -0.31164 0.2567 C -0.3125 0.25855 -0.3125 0.2611 -0.3132 0.26295 C -0.31615 0.27081 -0.3198 0.27682 -0.32396 0.2833 C -0.32882 0.29093 -0.32657 0.29371 -0.33316 0.29972 C -0.3375 0.30828 -0.34289 0.3129 -0.35018 0.31614 C -0.35539 0.321 -0.35938 0.32215 -0.36546 0.32423 C -0.38681 0.3432 -0.42935 0.34181 -0.45157 0.34274 C -0.46216 0.34736 -0.44931 0.34204 -0.46702 0.3469 C -0.47535 0.34921 -0.48316 0.35314 -0.49167 0.35499 C -0.49323 0.35569 -0.49462 0.35661 -0.49619 0.35707 C -0.49931 0.358 -0.50244 0.358 -0.50556 0.35916 C -0.5165 0.36309 -0.52674 0.37049 -0.53785 0.37349 C -0.5474 0.3802 -0.55504 0.39061 -0.56546 0.39408 C -0.57136 0.40148 -0.57917 0.40911 -0.58698 0.41235 C -0.59185 0.41882 -0.59514 0.42067 -0.60087 0.42484 C -0.6099 0.43154 -0.61441 0.43732 -0.62396 0.44102 C -0.63403 0.45004 -0.64289 0.45953 -0.65469 0.46369 C -0.65886 0.47225 -0.66285 0.4734 -0.67014 0.47595 C -0.67466 0.48219 -0.68125 0.48843 -0.68698 0.49237 C -0.69132 0.49537 -0.69653 0.49583 -0.70087 0.49861 C -0.70695 0.50254 -0.71129 0.50647 -0.71789 0.50879 C -0.73178 0.52174 -0.71025 0.503 -0.73004 0.5148 C -0.73351 0.51688 -0.73612 0.52081 -0.73941 0.52312 C -0.74289 0.52544 -0.74671 0.52682 -0.75018 0.52937 C -0.75834 0.53538 -0.76441 0.54371 -0.77327 0.54764 C -0.78021 0.55411 -0.78681 0.55666 -0.7948 0.5599 C -0.80365 0.56799 -0.81494 0.57053 -0.82553 0.57238 C -0.83125 0.57747 -0.83785 0.57863 -0.84393 0.58256 C -0.85764 0.59181 -0.87205 0.59482 -0.88698 0.59898 C -0.90348 0.60337 -0.91945 0.61054 -0.93629 0.61332 C -0.94271 0.61633 -0.95608 0.61933 -0.95608 0.61956 C -0.96372 0.61633 -0.97188 0.61633 -0.97935 0.61332 C -0.98785 0.60985 -1.00209 0.59274 -1.01164 0.59274 C -1.0198 0.59274 -1.02813 0.59274 -1.03629 0.59274 " pathEditMode="relative" rAng="0" ptsTypes="fffffffffffffffffffffffffffffffffffffffffffffffA">
                                      <p:cBhvr>
                                        <p:cTn id="2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1" grpId="0"/>
      <p:bldP spid="12" grpId="0"/>
      <p:bldP spid="12" grpId="1"/>
      <p:bldP spid="13" grpId="0"/>
      <p:bldP spid="15" grpId="0"/>
      <p:bldP spid="16" grpId="0"/>
      <p:bldP spid="17" grpId="0"/>
      <p:bldP spid="17" grpId="1"/>
      <p:bldP spid="18" grpId="0"/>
      <p:bldP spid="19" grpId="0"/>
      <p:bldP spid="19" grpId="1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714752"/>
            <a:ext cx="3071802" cy="8572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Великие 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писатели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235239" cy="2648758"/>
          </a:xfrm>
        </p:spPr>
      </p:pic>
      <p:pic>
        <p:nvPicPr>
          <p:cNvPr id="5" name="Содержимое 3" descr="[LI5RK_15-01]_[IL_01]-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1979247" cy="2214578"/>
          </a:xfrm>
          <a:prstGeom prst="rect">
            <a:avLst/>
          </a:prstGeom>
        </p:spPr>
      </p:pic>
      <p:pic>
        <p:nvPicPr>
          <p:cNvPr id="6" name="Содержимое 3" descr="lermontov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14290"/>
            <a:ext cx="2398557" cy="2676940"/>
          </a:xfrm>
          <a:prstGeom prst="rect">
            <a:avLst/>
          </a:prstGeom>
        </p:spPr>
      </p:pic>
      <p:pic>
        <p:nvPicPr>
          <p:cNvPr id="7" name="Содержимое 3" descr="image0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14290"/>
            <a:ext cx="1974485" cy="2571768"/>
          </a:xfrm>
          <a:prstGeom prst="rect">
            <a:avLst/>
          </a:prstGeom>
        </p:spPr>
      </p:pic>
      <p:pic>
        <p:nvPicPr>
          <p:cNvPr id="8" name="Содержимое 3" descr="Николай_Некрасо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214290"/>
            <a:ext cx="1751554" cy="257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2786058"/>
            <a:ext cx="17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Сергеевич  Пушкин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0076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Андреевич 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278605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Юрьевич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Лермонтов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214311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58082" y="278605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Алексеевич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Некрасов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278605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 Николаевич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Толстой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" name="Содержимое 3" descr="81358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4500570"/>
            <a:ext cx="1571636" cy="1547830"/>
          </a:xfrm>
          <a:prstGeom prst="rect">
            <a:avLst/>
          </a:prstGeom>
        </p:spPr>
      </p:pic>
      <p:pic>
        <p:nvPicPr>
          <p:cNvPr id="20" name="Содержимое 5" descr="03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3786190"/>
            <a:ext cx="1500198" cy="1777053"/>
          </a:xfrm>
          <a:prstGeom prst="rect">
            <a:avLst/>
          </a:prstGeom>
        </p:spPr>
      </p:pic>
      <p:pic>
        <p:nvPicPr>
          <p:cNvPr id="21" name="Содержимое 3" descr="63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4429132"/>
            <a:ext cx="1285884" cy="15057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215074" y="5643578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Золото́й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клю́чик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Приключе́ния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Бурати́но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 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6000768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Алексе́й Никола́евич Толсто́й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42276E-7 C 0.01927 -0.00647 -0.00208 0.00023 0.04306 -0.00416 C 0.04913 -0.00486 0.05538 -0.01064 0.06163 -0.01226 C 0.06858 -0.01688 0.07431 -0.02336 0.0816 -0.02659 C 0.08872 -0.04093 0.08021 -0.02683 0.08924 -0.03469 C 0.10139 -0.04533 0.08733 -0.03793 0.09844 -0.04301 C 0.10799 -0.05527 0.11962 -0.0636 0.12778 -0.07794 C 0.1375 -0.09482 0.14375 -0.11054 0.15087 -0.12905 C 0.15504 -0.15148 0.15781 -0.17484 0.1632 -0.19681 C 0.16545 -0.2056 0.16858 -0.21438 0.17083 -0.2234 C 0.17309 -0.23265 0.1724 -0.24329 0.17535 -0.25208 C 0.17656 -0.25578 0.17865 -0.25879 0.18004 -0.26226 C 0.18594 -0.27752 0.18906 -0.29163 0.19705 -0.30527 C 0.19965 -0.31707 0.19636 -0.30666 0.20469 -0.31753 C 0.20608 -0.31938 0.20625 -0.32239 0.20781 -0.32377 C 0.21945 -0.33372 0.2434 -0.33672 0.25538 -0.33811 C 0.25695 -0.34019 0.26007 -0.34436 0.26007 -0.34436 " pathEditMode="relative" ptsTypes="ffffffffffffffffA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714884"/>
            <a:ext cx="2928926" cy="5111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автор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Сергеевич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Пушкин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2517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Андреевич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Крылов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643182"/>
            <a:ext cx="271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Юрьевич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Лермонтов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643314"/>
            <a:ext cx="2590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 Николаевич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Толстой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643446"/>
            <a:ext cx="31398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Алексеевич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Некрасов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5643578"/>
            <a:ext cx="464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о царе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614364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«Мартышка и очки»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43306" y="4214818"/>
            <a:ext cx="202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«Утёс»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471488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«Прыжок»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521495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«Дедушка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Мазай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 зайцы»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3" descr="8135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5143512"/>
            <a:ext cx="2052241" cy="1714488"/>
          </a:xfrm>
          <a:prstGeom prst="rect">
            <a:avLst/>
          </a:prstGeom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3143240" y="5643578"/>
            <a:ext cx="1185842" cy="9826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Содержимое 3" descr="0_b2105_4cb13a7e_GIF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0"/>
            <a:ext cx="2071702" cy="2550974"/>
          </a:xfrm>
          <a:prstGeom prst="rect">
            <a:avLst/>
          </a:prstGeom>
        </p:spPr>
      </p:pic>
      <p:pic>
        <p:nvPicPr>
          <p:cNvPr id="22" name="Содержимое 3" descr="movemen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0"/>
            <a:ext cx="2714612" cy="35753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29258" y="3714752"/>
            <a:ext cx="321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Ска́зка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рыбаке́ 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ры́бке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 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071 C -0.04375 -0.09459 -0.04653 -0.12211 -0.04045 -0.14617 C -0.0375 -0.16629 -0.03368 -0.18432 -0.02604 -0.20167 C -0.02448 -0.20953 -0.01962 -0.22827 -0.01597 -0.23474 C -0.01128 -0.2426 -0.00903 -0.24607 -0.00503 -0.25648 C -0.00191 -0.26504 -0.00017 -0.27197 0.00434 -0.27891 C 0.00816 -0.2914 0.01077 -0.30412 0.01597 -0.31592 C 0.01927 -0.34182 0.02448 -0.36703 0.03334 -0.39062 C 0.03716 -0.4142 0.04132 -0.43826 0.04705 -0.46138 C 0.04896 -0.4815 0.05278 -0.50116 0.054 -0.52174 C 0.05799 -0.5858 0.08733 -0.73081 0.01459 -0.76342 C 0.00469 -0.76111 0.00886 -0.76157 0.00434 -0.75162 " pathEditMode="relative" rAng="280707" ptsTypes="fffffffffffA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4 -0.00023 0.00937 -0.00393 0.00955 -0.00439 C 0.01093 -0.00739 0.01041 -0.01132 0.01111 -0.01479 C 0.01232 -0.02127 0.01441 -0.02751 0.01597 -0.03398 C 0.02031 -0.0756 0.0342 -0.11491 0.05087 -0.15005 C 0.05295 -0.15468 0.05503 -0.16832 0.05712 -0.17549 C 0.06198 -0.19144 0.06597 -0.20971 0.07309 -0.22404 C 0.07552 -0.23583 0.07743 -0.24578 0.08264 -0.25595 C 0.08472 -0.27028 0.0901 -0.28369 0.09218 -0.29803 C 0.0934 -0.30682 0.09479 -0.31514 0.09687 -0.32346 C 0.09826 -0.33641 0.0993 -0.34867 0.10486 -0.35953 C 0.10538 -0.36369 0.10573 -0.36786 0.10642 -0.37202 C 0.10729 -0.37641 0.10955 -0.38474 0.10955 -0.38474 C 0.11076 -0.39861 0.11284 -0.40971 0.11597 -0.42289 C 0.11545 -0.44832 0.11441 -0.47352 0.11441 -0.49895 C 0.11441 -0.51352 0.13316 -0.52138 0.14132 -0.52855 C 0.14444 -0.54104 0.14409 -0.53687 0.14132 -0.55815 C 0.1408 -0.56254 0.13923 -0.5667 0.13819 -0.57086 C 0.13819 -0.57086 0.12621 -0.57618 0.12378 -0.57711 C 0.11076 -0.58265 0.09462 -0.5808 0.08264 -0.5815 C 0.07413 -0.58427 0.06788 -0.58635 0.05885 -0.58774 C 0.04791 -0.59745 0.05295 -0.59468 0.04444 -0.59838 C 0.03055 -0.61086 0.01163 -0.60763 -0.00313 -0.61734 " pathEditMode="relative" ptsTypes="ffffffffffffffffffffff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0231 0.00764 -0.00601 0.01268 -0.00832 C 0.01563 -0.02451 0.01042 -0.03445 0.00313 -0.04647 C 0.00174 -0.04878 0.00018 -0.05086 -0.00156 -0.05271 C -0.00451 -0.05595 -0.01111 -0.06127 -0.01111 -0.06127 C -0.01823 -0.0756 -0.00955 -0.06104 -0.01909 -0.06959 C -0.02448 -0.07445 -0.02586 -0.08277 -0.03021 -0.08878 C -0.03194 -0.0978 -0.0342 -0.10034 -0.03819 -0.10774 C -0.046 -0.13873 -0.0776 -0.14404 -0.09843 -0.14797 C -0.10989 -0.15306 -0.12934 -0.1563 -0.14288 -0.1563 " pathEditMode="relative" ptsTypes="fffffffffA"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278 0.00226 -0.00578 0.00156 -0.00856 C 0 -0.01595 -0.01423 -0.037 -0.01909 -0.04023 C -0.02274 -0.04254 -0.03055 -0.04509 -0.03489 -0.04647 C -0.04045 -0.05133 -0.05156 -0.05942 -0.05712 -0.06127 C -0.06024 -0.0622 -0.0651 -0.06358 -0.06823 -0.06543 C -0.07795 -0.07121 -0.08732 -0.07607 -0.09687 -0.08254 C -0.10156 -0.08578 -0.10746 -0.08393 -0.11267 -0.08463 C -0.12465 -0.08971 -0.11059 -0.08416 -0.13489 -0.08879 C -0.14132 -0.08994 -0.13819 -0.09295 -0.14132 -0.08879 " pathEditMode="relative" ptsTypes="fffffffffA">
                                      <p:cBhvr>
                                        <p:cTn id="1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-0.0007 -0.01701 -0.00046 -0.02535 -0.00231 C -0.02726 -0.00278 -0.0283 -0.00555 -0.03003 -0.00648 C -0.03594 -0.00948 -0.04149 -0.00856 -0.04757 -0.00856 " pathEditMode="relative" ptsTypes="fffA">
                                      <p:cBhvr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2214546" cy="78579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Расскажи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5fdpoMTQS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71678"/>
            <a:ext cx="2286016" cy="2286016"/>
          </a:xfrm>
        </p:spPr>
      </p:pic>
      <p:pic>
        <p:nvPicPr>
          <p:cNvPr id="5" name="Содержимое 3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3225881" cy="2571744"/>
          </a:xfrm>
          <a:prstGeom prst="rect">
            <a:avLst/>
          </a:prstGeom>
        </p:spPr>
      </p:pic>
      <p:pic>
        <p:nvPicPr>
          <p:cNvPr id="6" name="Содержимое 3" descr="mor6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5" y="4214818"/>
            <a:ext cx="3643306" cy="2643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328612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смешной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7147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несчастный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49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бесстрашный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35743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храбрый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28572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изобретательная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142873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сообразительная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хвастливая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находчивая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857488" y="100010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любопытная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64291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неунывающая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278605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трудолюбивая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328612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заботливая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371475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235743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отзывчивая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6678" y="278605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грубая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16" y="371475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неблагодарная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Содержимое 3" descr="81358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855656"/>
            <a:ext cx="2205951" cy="2002343"/>
          </a:xfrm>
          <a:prstGeom prst="rect">
            <a:avLst/>
          </a:prstGeom>
        </p:spPr>
      </p:pic>
      <p:pic>
        <p:nvPicPr>
          <p:cNvPr id="33" name="Содержимое 6" descr="514347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28604"/>
            <a:ext cx="1785918" cy="1848776"/>
          </a:xfrm>
          <a:prstGeom prst="rect">
            <a:avLst/>
          </a:prstGeom>
        </p:spPr>
      </p:pic>
      <p:pic>
        <p:nvPicPr>
          <p:cNvPr id="34" name="Содержимое 3" descr="08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0"/>
            <a:ext cx="1714480" cy="24764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43834" y="3286124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ленивая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0" y="3500438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«Сказка про храброго зайца — длинные уши, косые глаза, короткий хвост»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29916" y="0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Одоевский Владимир Федорович «Мороз Иванович»</a:t>
            </a:r>
          </a:p>
          <a:p>
            <a:endParaRPr lang="ru-RU" b="1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501222" y="228599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Лягушка-путешественница»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Гаршин Всеволод  Михайлович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8923" y="2143116"/>
            <a:ext cx="23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Василиса Премудрая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3504" y="0"/>
            <a:ext cx="2358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«Царевна лягушка» 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сказка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8 0.00578 C -0.10625 0.00971 -0.13715 0.02127 -0.1691 0.02705 C -0.225 0.05179 -0.29115 0.04693 -0.34687 0.04809 C -0.38368 0.05503 -0.41997 0.06821 -0.45642 0.0756 C -0.45903 0.07607 -0.46163 0.07676 -0.46424 0.07768 C -0.46701 0.07884 -0.46944 0.08115 -0.47222 0.08185 C -0.47743 0.08323 -0.48281 0.08323 -0.48889 0.08393 C -0.49809 0.08878 -0.50937 0.08948 -0.51979 0.09248 C -0.53889 0.0978 -0.55781 0.1052 -0.57708 0.10936 C -0.59931 0.10867 -0.62153 0.10705 -0.64375 0.10728 C -0.70191 0.10774 -0.81823 0.11144 -0.81823 0.11167 C -0.8224 0.11283 -0.82656 0.11468 -0.8309 0.11584 C -0.83628 0.11745 -0.84687 0.12 -0.84687 0.12023 C -0.85382 0.12601 -0.86719 0.13202 -0.87535 0.13479 C -0.89479 0.1593 -0.97656 0.14751 -0.97708 0.14751 C -0.97969 0.14821 -0.98229 0.14913 -0.9849 0.14959 C -0.98854 0.15052 -0.99236 0.15075 -0.99601 0.15167 C -0.99809 0.15214 -1.00243 0.15375 -1.00243 0.15399 " pathEditMode="relative" rAng="0" ptsTypes="fffffffffffffffffA">
                                      <p:cBhvr>
                                        <p:cTn id="2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4 0.0511 C -0.13316 0.05503 -0.14462 0.05827 -0.1625 0.07214 C -0.16667 0.07538 -0.17188 0.0763 -0.17518 0.0807 C -0.18212 0.08994 -0.18976 0.09781 -0.1974 0.1059 C -0.20365 0.1126 -0.20886 0.12139 -0.2165 0.12509 C -0.22275 0.13341 -0.22709 0.14243 -0.23542 0.14613 C -0.23803 0.1496 -0.2408 0.1533 -0.24341 0.15677 C -0.24636 0.1607 -0.25122 0.16139 -0.25452 0.16509 C -0.25851 0.16948 -0.26129 0.17387 -0.26563 0.17781 C -0.27171 0.1889 -0.27709 0.18914 -0.28316 0.20116 C -0.28768 0.21919 -0.29931 0.23052 -0.30695 0.24555 C -0.30886 0.25596 -0.31216 0.26798 -0.3165 0.27723 C -0.31789 0.28023 -0.31997 0.28255 -0.32119 0.28555 C -0.32709 0.30127 -0.32917 0.32023 -0.33698 0.33434 C -0.34046 0.35145 -0.34862 0.36694 -0.35452 0.38289 C -0.35782 0.39191 -0.35938 0.40046 -0.36563 0.40624 C -0.37032 0.4252 -0.37865 0.44231 -0.38629 0.45896 C -0.39323 0.47399 -0.38785 0.46243 -0.39584 0.47168 C -0.39914 0.47561 -0.40539 0.4844 -0.40539 0.48463 C -0.40799 0.4911 -0.40851 0.49919 -0.41164 0.50544 C -0.42205 0.52694 -0.42848 0.55214 -0.44185 0.5711 C -0.44497 0.58359 -0.44879 0.58821 -0.45608 0.5963 C -0.46216 0.60278 -0.47414 0.61942 -0.48143 0.62174 C -0.49514 0.62613 -0.50903 0.62983 -0.52275 0.63445 C -0.52813 0.63908 -0.5257 0.63861 -0.52917 0.63861 " pathEditMode="relative" rAng="0" ptsTypes="ffffffffffffffffffffffffA">
                                      <p:cBhvr>
                                        <p:cTn id="2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5 0.00555 C -0.16857 0.00994 -0.17604 0.0104 -0.18715 0.01179 C -0.20868 0.01734 -0.18368 0.01133 -0.23003 0.01595 C -0.23889 0.01688 -0.24809 0.02104 -0.25694 0.02242 C -0.26857 0.02751 -0.26319 0.02543 -0.27291 0.02867 C -0.29982 0.02797 -0.32691 0.02774 -0.35382 0.02659 C -0.36198 0.02612 -0.36979 0.02011 -0.3776 0.01803 C -0.39271 0.01387 -0.40833 0.01086 -0.42361 0.00763 C -0.54427 0.00878 -0.62691 0.01202 -0.73472 0.01595 C -0.75555 0.02057 -0.77673 0.02589 -0.7967 0.03514 C -0.80243 0.03768 -0.80503 0.04508 -0.81093 0.04763 C -0.82118 0.05734 -0.81371 0.05202 -0.83628 0.05202 " pathEditMode="relative" rAng="0" ptsTypes="fffffffffffA">
                                      <p:cBhvr>
                                        <p:cTn id="2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5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7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127E-6 C -0.00226 0.03814 -0.00261 0.03144 3.33333E-6 0.08046 C 0.00034 0.08601 0.00399 0.0971 0.00642 0.1015 C 0.00868 0.10543 0.01423 0.11213 0.01423 0.11213 C 0.01909 0.13132 0.02517 0.13919 0.03975 0.14381 C 0.04652 0.14982 0.05555 0.15398 0.06354 0.15653 C 0.07343 0.163 0.08003 0.16855 0.09045 0.17132 C 0.09826 0.17641 0.10573 0.1815 0.11423 0.18404 C 0.12066 0.18959 0.1276 0.1919 0.13489 0.19445 C 0.13802 0.19722 0.14132 0.19999 0.14444 0.203 C 0.1467 0.20508 0.15086 0.20924 0.15086 0.20924 C 0.1592 0.22612 0.15399 0.21919 0.16666 0.23051 C 0.16823 0.2319 0.17135 0.23468 0.17135 0.23468 C 0.17517 0.24832 0.18472 0.25317 0.19357 0.26011 C 0.19531 0.2615 0.1967 0.26335 0.19843 0.26427 C 0.20156 0.26612 0.20798 0.26843 0.20798 0.26843 C 0.22014 0.26774 0.23229 0.26797 0.24444 0.26635 C 0.25833 0.2645 0.26961 0.25387 0.28246 0.24947 C 0.29201 0.23745 0.27882 0.25271 0.29045 0.24323 C 0.29166 0.24208 0.29236 0.23999 0.29357 0.23884 C 0.296 0.23676 0.29896 0.2363 0.30156 0.23468 " pathEditMode="relative" ptsTypes="ffffffffffffffffffffA">
                                      <p:cBhvr>
                                        <p:cTn id="2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20" grpId="0"/>
      <p:bldP spid="23" grpId="0"/>
      <p:bldP spid="24" grpId="0"/>
      <p:bldP spid="25" grpId="0"/>
      <p:bldP spid="26" grpId="0"/>
      <p:bldP spid="29" grpId="0"/>
      <p:bldP spid="31" grpId="0"/>
      <p:bldP spid="27" grpId="0"/>
      <p:bldP spid="28" grpId="0"/>
      <p:bldP spid="35" grpId="0"/>
      <p:bldP spid="41" grpId="0"/>
      <p:bldP spid="30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2757478" cy="6540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Организм человека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2071670" cy="3108382"/>
          </a:xfrm>
        </p:spPr>
      </p:pic>
      <p:pic>
        <p:nvPicPr>
          <p:cNvPr id="5" name="Содержимое 3" descr="hello_html_60b0f71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2987135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128586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оловной мозг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4291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лёгкие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85736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50030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786050" y="3286124"/>
            <a:ext cx="1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414338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кишечник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3" descr="81358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42918"/>
            <a:ext cx="2063075" cy="20023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28572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здоровье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3" descr="sign_front_white_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500438"/>
            <a:ext cx="2214578" cy="22118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15074" y="37861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26" y="17859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143636" y="478632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7148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6578" y="56435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4612" y="5357826"/>
            <a:ext cx="231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«До́ктор Айболи́т»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248" y="64293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714612" y="585789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Корне́й Чуко́вский 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37861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3885 0.00052 0.07746 0.00156 0.1163 C 0.00156 0.11839 0.00278 0.12047 0.00312 0.12255 C 0.00486 0.13665 0.00364 0.14497 0.00955 0.1563 C 0.01163 0.16486 0.0125 0.17018 0.0158 0.17758 C 0.01996 0.18706 0.02535 0.19492 0.02847 0.20509 C 0.02969 0.20925 0.02986 0.21411 0.03177 0.21781 C 0.03281 0.21989 0.0342 0.22174 0.03489 0.22405 C 0.03854 0.23515 0.03923 0.24578 0.04444 0.25549 C 0.04809 0.27052 0.04566 0.26474 0.05069 0.27445 C 0.05278 0.28925 0.05399 0.2844 0.05868 0.29596 C 0.06962 0.32255 0.08437 0.35006 0.10469 0.36578 C 0.11076 0.37041 0.11753 0.37203 0.12378 0.37619 C 0.12552 0.37734 0.12673 0.37966 0.12847 0.38058 C 0.13264 0.38266 0.13715 0.3822 0.14114 0.38474 C 0.14792 0.38914 0.15278 0.39122 0.16024 0.39307 C 0.16667 0.39237 0.17934 0.39099 0.17934 0.39099 " pathEditMode="relative" ptsTypes="ffffffffffffffffA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84 0.00185 0.03056 0.00486 0.04757 0.00624 C 0.06094 0.01364 0.07483 0.01179 0.08889 0.0148 C 0.0974 0.0185 0.10539 0.01919 0.11424 0.02104 C 0.12379 0.02312 0.13351 0.02659 0.14289 0.0296 C 0.23351 0.02752 0.32344 0.03029 0.41424 0.03168 C 0.42327 0.03399 0.41945 0.03376 0.42535 0.03376 " pathEditMode="relative" ptsTypes="ffffffA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0.01527 0.02084 0.02336 0.03334 0.03168 C 0.04723 0.04093 0.03021 0.03099 0.04132 0.04 C 0.04271 0.04116 0.04445 0.04139 0.04601 0.04232 C 0.04827 0.04347 0.05035 0.04486 0.05244 0.04648 C 0.06112 0.05388 0.06511 0.0592 0.07466 0.06336 C 0.07744 0.0659 0.07952 0.0696 0.08247 0.07191 C 0.09306 0.08047 0.10434 0.0837 0.1158 0.08879 C 0.11684 0.09018 0.11771 0.09203 0.1191 0.09295 C 0.12205 0.0948 0.12865 0.09711 0.12865 0.09711 C 0.13473 0.10544 0.14844 0.1096 0.15712 0.11191 C 0.15921 0.11399 0.16112 0.11677 0.16355 0.11839 C 0.1665 0.12047 0.17309 0.12255 0.17309 0.12255 C 0.18559 0.13365 0.16702 0.11839 0.18733 0.12879 C 0.18872 0.12948 0.18907 0.13249 0.19046 0.13318 C 0.19341 0.1348 0.19688 0.13457 0.2 0.13527 C 0.21372 0.14405 0.2283 0.15214 0.24289 0.15839 C 0.24966 0.16486 0.25573 0.16694 0.26355 0.1711 C 0.28108 0.18058 0.25782 0.16972 0.27622 0.18174 C 0.28299 0.18613 0.29289 0.19053 0.3 0.19237 C 0.31632 0.20301 0.29566 0.19053 0.31424 0.19862 C 0.32188 0.20185 0.33125 0.20902 0.33803 0.21342 C 0.34428 0.21758 0.35226 0.21873 0.35869 0.22197 C 0.37049 0.22775 0.38125 0.23769 0.39358 0.24093 C 0.39879 0.24417 0.40469 0.24532 0.40955 0.24948 C 0.41112 0.25087 0.4125 0.25272 0.41424 0.25365 C 0.41737 0.2555 0.42066 0.25642 0.42379 0.25781 C 0.42535 0.2585 0.42865 0.25989 0.42865 0.25989 C 0.43386 0.26729 0.44028 0.26659 0.44601 0.27469 C 0.44705 0.27607 0.44775 0.27839 0.44914 0.27908 C 0.4533 0.28116 0.46198 0.28324 0.46198 0.28324 C 0.4691 0.28948 0.47761 0.29249 0.48577 0.29596 C 0.49132 0.30105 0.49636 0.30266 0.50157 0.30868 C 0.5033 0.31053 0.50452 0.3133 0.50643 0.31492 C 0.50782 0.31607 0.51112 0.317 0.51112 0.317 " pathEditMode="relative" ptsTypes="ffffffffffffffffffffffffffffffffffA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9 0.00694 0.00781 0.01526 0.01268 0.02543 C 0.01372 0.03052 0.01893 0.04948 0.02066 0.05272 C 0.02431 0.05988 0.02882 0.06636 0.03177 0.07399 C 0.03715 0.08832 0.04549 0.10012 0.05087 0.11422 C 0.05261 0.11907 0.05347 0.12439 0.05556 0.12902 C 0.05643 0.13064 0.05799 0.13156 0.05886 0.13318 C 0.06233 0.13919 0.06511 0.1459 0.06823 0.15214 C 0.06997 0.15561 0.07292 0.15746 0.07465 0.16069 C 0.0816 0.17295 0.08906 0.1859 0.09531 0.19861 C 0.10521 0.2185 0.11684 0.23399 0.13177 0.2474 C 0.13368 0.24902 0.1349 0.25179 0.13663 0.25364 C 0.13959 0.25665 0.14601 0.2622 0.14601 0.2622 C 0.15643 0.28185 0.14219 0.25757 0.15399 0.27052 C 0.16389 0.28139 0.15 0.27399 0.16198 0.27907 C 0.17222 0.28925 0.18038 0.29803 0.19375 0.29803 " pathEditMode="relative" ptsTypes="fffffffffffffffA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73 0.00809 0.01945 0.02058 0.03021 0.0252 C 0.03542 0.03237 0.03855 0.03376 0.04601 0.03584 C 0.05139 0.04254 0.05816 0.04416 0.06511 0.04647 C 0.07518 0.05549 0.08698 0.05688 0.09844 0.06127 C 0.11337 0.06705 0.12726 0.07306 0.14289 0.07607 C 0.15938 0.08347 0.17709 0.08578 0.19375 0.09295 C 0.20452 0.10266 0.21754 0.10775 0.23021 0.10983 C 0.23334 0.11121 0.23664 0.1126 0.23976 0.11399 C 0.24584 0.11653 0.25868 0.11838 0.25868 0.11838 C 0.27257 0.12555 0.28733 0.12786 0.30157 0.13318 C 0.30643 0.13503 0.31164 0.13595 0.31598 0.13942 C 0.32049 0.14312 0.32361 0.14682 0.32865 0.14798 C 0.33837 0.15006 0.34757 0.15145 0.35712 0.15422 C 0.36823 0.15746 0.37934 0.16185 0.39046 0.16486 C 0.39671 0.16647 0.40955 0.16902 0.40955 0.16902 C 0.41111 0.16971 0.41268 0.17017 0.41424 0.1711 C 0.4165 0.17249 0.41841 0.17457 0.42066 0.17549 C 0.43577 0.1822 0.45261 0.18659 0.46823 0.19029 C 0.48056 0.19838 0.49445 0.20185 0.50799 0.20509 C 0.51007 0.20786 0.51216 0.21064 0.51424 0.21341 " pathEditMode="relative" ptsTypes="ffffffffffffffffffffA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2 0.0074 0.00625 0.01202 0.01285 0.0148 C 0.01962 0.02428 0.04305 0.04231 0.05243 0.04647 C 0.06371 0.05665 0.07517 0.06404 0.08733 0.07191 C 0.08906 0.07306 0.09028 0.07514 0.09219 0.07607 C 0.09531 0.07745 0.09861 0.07722 0.10173 0.07838 C 0.11076 0.08139 0.11962 0.08578 0.12864 0.08878 C 0.13976 0.09641 0.15 0.0978 0.16198 0.1015 C 0.1717 0.10451 0.18073 0.10797 0.19062 0.11006 C 0.19792 0.11329 0.20573 0.11422 0.21285 0.11838 C 0.21493 0.11954 0.21684 0.12208 0.2191 0.12277 C 0.2243 0.12439 0.22969 0.12393 0.23507 0.12485 C 0.24687 0.12693 0.25816 0.13063 0.26996 0.13318 C 0.28854 0.14358 0.29948 0.14243 0.32222 0.14381 C 0.3276 0.1452 0.33281 0.14867 0.33819 0.15006 C 0.35712 0.15445 0.37656 0.15468 0.39531 0.16069 C 0.41128 0.16601 0.42483 0.17133 0.44132 0.17341 C 0.44757 0.17873 0.45399 0.17757 0.46042 0.18196 C 0.46736 0.18659 0.47378 0.18913 0.48108 0.19237 C 0.48941 0.19607 0.49583 0.20092 0.50486 0.20092 " pathEditMode="relative" ptsTypes="fffffffffffffffffffA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46 -0.12208 C 0.12587 -0.11862 0.13664 -0.11769 0.14705 -0.11353 C 0.15573 -0.11006 0.1665 -0.10382 0.1757 -0.10289 C 0.18681 -0.10174 0.19792 -0.10151 0.20903 -0.10081 C 0.2625 -0.077 0.20782 -0.10058 0.36771 -0.09665 C 0.38681 -0.09619 0.40782 -0.09156 0.42657 -0.09041 C 0.45139 -0.08278 0.47744 -0.07584 0.50261 -0.07122 C 0.53004 -0.05341 0.60955 -0.05688 0.62327 -0.05642 C 0.67553 -0.04509 0.66164 -0.04994 0.75816 -0.0481 C 0.77014 -0.04486 0.779 -0.04116 0.7915 -0.03954 C 0.81198 -0.03075 0.83525 -0.02521 0.8566 -0.02266 C 0.86355 -0.02035 0.87032 -0.01619 0.87726 -0.01411 C 0.88733 -0.0111 0.8974 -0.00971 0.90747 -0.00786 C 0.91337 -0.00671 0.91893 -0.00231 0.92483 -0.00162 C 0.93178 -0.00093 0.93855 2.77457E-6 0.94549 0.00069 C 0.9691 0.01086 0.98768 0.00994 1.01372 0.0111 C 1.02431 0.01572 1.03612 0.01757 1.04705 0.01965 C 1.05747 0.0252 1.05226 0.02381 1.06303 0.02381 " pathEditMode="relative" ptsTypes="fffffffffffffffffA">
                                      <p:cBhvr>
                                        <p:cTn id="1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3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710</Words>
  <Application>Microsoft Office PowerPoint</Application>
  <PresentationFormat>Экран (4:3)</PresentationFormat>
  <Paragraphs>297</Paragraphs>
  <Slides>20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Учитель  начальных классов  Т.Г. Боровикова</vt:lpstr>
      <vt:lpstr>   </vt:lpstr>
      <vt:lpstr>Слайд 3</vt:lpstr>
      <vt:lpstr>Слайд 4</vt:lpstr>
      <vt:lpstr>Собери  пословицы</vt:lpstr>
      <vt:lpstr>Великие  русские писатели</vt:lpstr>
      <vt:lpstr>Кто автор?</vt:lpstr>
      <vt:lpstr> Расскажи…</vt:lpstr>
      <vt:lpstr>Организм человека </vt:lpstr>
      <vt:lpstr>Слайд 10</vt:lpstr>
      <vt:lpstr>Питательные вещества</vt:lpstr>
      <vt:lpstr>Слайд 12</vt:lpstr>
      <vt:lpstr>      </vt:lpstr>
      <vt:lpstr>       </vt:lpstr>
      <vt:lpstr>       </vt:lpstr>
      <vt:lpstr>        </vt:lpstr>
      <vt:lpstr>Слайд 17</vt:lpstr>
      <vt:lpstr>Отметь части речи: </vt:lpstr>
      <vt:lpstr>Слайд 19</vt:lpstr>
      <vt:lpstr>  Всем на свете, наконец, Нам напомнить нужно: Ежедневно сто чудес Совершает дружба.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 начальных классов  Т.Г. Боровикова</dc:title>
  <dc:creator>admin</dc:creator>
  <cp:lastModifiedBy>admin</cp:lastModifiedBy>
  <cp:revision>14</cp:revision>
  <dcterms:created xsi:type="dcterms:W3CDTF">2015-12-25T19:25:16Z</dcterms:created>
  <dcterms:modified xsi:type="dcterms:W3CDTF">2016-01-12T21:04:09Z</dcterms:modified>
</cp:coreProperties>
</file>