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D02486A-7CE2-402E-869B-B7ABC676AE03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1BDBEAF-295C-4602-8DB1-6D9629BCB0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872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КРАСОЧНЫЙ МИР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МУЛЬТИПЛИКАЦИИ</a:t>
            </a:r>
            <a:endParaRPr lang="ru-RU" sz="4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downloads\cartoon-klipart\cartoon-klipart4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508704" cy="44192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2108" y="4703765"/>
            <a:ext cx="2736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Климова Наталья Васильевна 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изобразительного искусства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МОУ «Лицей №15» г. Саратов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USER\Downloads\109177783_large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95" y="384800"/>
            <a:ext cx="2813298" cy="39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0_9ad45_7e99206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" y="476672"/>
            <a:ext cx="2732702" cy="50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239" y="5733255"/>
            <a:ext cx="1193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(ЗОЛУШКА)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114" y="4323417"/>
            <a:ext cx="11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(МЕДВЕДЬ)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USER\Downloads\22304f15a6f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387424"/>
            <a:ext cx="3053487" cy="40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40030" y="2983898"/>
            <a:ext cx="1143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(БАБА ЯГА)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USER\Downloads\0_1144a2_13b5526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52295"/>
            <a:ext cx="3689222" cy="31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71618" y="5175717"/>
            <a:ext cx="1140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(КАРЛСОН)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316" y="548680"/>
            <a:ext cx="154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Жозеф </a:t>
            </a:r>
            <a:r>
              <a:rPr lang="ru-RU" dirty="0">
                <a:solidFill>
                  <a:srgbClr val="C00000"/>
                </a:solidFill>
              </a:rPr>
              <a:t>Плато </a:t>
            </a:r>
          </a:p>
        </p:txBody>
      </p:sp>
      <p:pic>
        <p:nvPicPr>
          <p:cNvPr id="2050" name="Picture 2" descr="C:\Users\USER\Downloads\89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7" y="1052736"/>
            <a:ext cx="1517700" cy="1940200"/>
          </a:xfrm>
          <a:prstGeom prst="rect">
            <a:avLst/>
          </a:prstGeom>
          <a:ln w="889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5831370"/>
            <a:ext cx="778828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Стробоскоп - оптическая игрушка, </a:t>
            </a:r>
            <a:r>
              <a:rPr lang="ru-RU" sz="1300" dirty="0"/>
              <a:t>изобретенной бельгийским изобретателем Жозефом Плато в 1932 году. </a:t>
            </a:r>
          </a:p>
        </p:txBody>
      </p:sp>
      <p:pic>
        <p:nvPicPr>
          <p:cNvPr id="2051" name="Picture 3" descr="C:\Users\USER\Downloads\toys3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6" y="3366110"/>
            <a:ext cx="2327223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ownloads\tumblr_mklchqOPkk1r9jbwno1_5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47" y="911354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8095c609dd1368e7cdf492952693ab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9105"/>
            <a:ext cx="4297288" cy="42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163896"/>
            <a:ext cx="4297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Эмиль Рейно создал </a:t>
            </a:r>
            <a:r>
              <a:rPr lang="ru-RU" sz="13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аппарат праксиноскоп, который </a:t>
            </a:r>
            <a:endParaRPr lang="ru-RU" sz="13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состоял </a:t>
            </a:r>
            <a:r>
              <a:rPr lang="ru-RU" sz="13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из крутящегося барабана, системы зеркал </a:t>
            </a:r>
            <a:r>
              <a:rPr lang="ru-RU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</a:t>
            </a:r>
          </a:p>
          <a:p>
            <a:pPr algn="ctr"/>
            <a:r>
              <a:rPr lang="ru-RU" sz="13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фонаря</a:t>
            </a:r>
            <a:r>
              <a:rPr lang="ru-RU" sz="13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pic>
        <p:nvPicPr>
          <p:cNvPr id="3076" name="Picture 4" descr="C:\Users\USER\Downloads\2668705_2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5777"/>
            <a:ext cx="3780532" cy="251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2668705_1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80532" cy="25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74316" y="548680"/>
            <a:ext cx="147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Эмиль Рейно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6745" y="3018438"/>
            <a:ext cx="1841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ПРАКСИНОСКОП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3078" name="Picture 6" descr="C:\Users\USER\Downloads\bande_01_praxinoscope_emile_reyna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350">
            <a:off x="948816" y="5192648"/>
            <a:ext cx="3910807" cy="7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Starewicz-autoportr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09" y="620688"/>
            <a:ext cx="2849357" cy="40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9" name="Picture 3" descr="C:\Users\USER\Downloads\bs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620688"/>
            <a:ext cx="4152123" cy="31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5867" y="4797152"/>
            <a:ext cx="226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Владислав Старевич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755578"/>
            <a:ext cx="4320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«Прекрасная Люканида, или война рогачей и усачей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0" name="Picture 4" descr="C:\Users\USER\Downloads\2015-08-29_MultWeekend_Lukan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63355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0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1357984144_wal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3439188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661249"/>
            <a:ext cx="343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Уолт Дисней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USER\Download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69" y="188640"/>
            <a:ext cx="2160240" cy="1440160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7" name="Picture 7" descr="C:\Users\USER\Downloads\1251019507_walt-disney-tanec-skeletov.av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949020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332" y="4869160"/>
            <a:ext cx="225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1929г. – «Пляска скелетов»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8" name="Picture 8" descr="C:\Users\USER\Downloads\black-amp-white-mickey-mouse-22566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55" y="197768"/>
            <a:ext cx="1318961" cy="145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ownloads\oscar-trophy-7d43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68" y="5403142"/>
            <a:ext cx="513041" cy="12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5461683"/>
            <a:ext cx="4059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Уолт Дисней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получал премию </a:t>
            </a:r>
            <a:r>
              <a:rPr lang="ru-RU" sz="1600" b="1" dirty="0">
                <a:solidFill>
                  <a:srgbClr val="C00000"/>
                </a:solidFill>
              </a:rPr>
              <a:t>«Оскар» </a:t>
            </a:r>
            <a:r>
              <a:rPr lang="ru-RU" sz="1600" b="1" dirty="0" smtClean="0">
                <a:solidFill>
                  <a:srgbClr val="C00000"/>
                </a:solidFill>
              </a:rPr>
              <a:t>30 </a:t>
            </a:r>
            <a:r>
              <a:rPr lang="ru-RU" sz="1600" b="1" dirty="0">
                <a:solidFill>
                  <a:srgbClr val="C00000"/>
                </a:solidFill>
              </a:rPr>
              <a:t>раз</a:t>
            </a:r>
          </a:p>
        </p:txBody>
      </p:sp>
    </p:spTree>
    <p:extLst>
      <p:ext uri="{BB962C8B-B14F-4D97-AF65-F5344CB8AC3E}">
        <p14:creationId xmlns:p14="http://schemas.microsoft.com/office/powerpoint/2010/main" val="8461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wnloads\minnied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7981"/>
            <a:ext cx="2212636" cy="1552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ownloads\Monimation-WaltDisne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3" y="548680"/>
            <a:ext cx="4053972" cy="5389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ownloads\Disney-princess-disney-princess-8986404-565-6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58" y="510089"/>
            <a:ext cx="3057891" cy="3599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738" y="4869160"/>
            <a:ext cx="307372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коллекции компании Уолта Диснея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</a:t>
            </a:r>
            <a:r>
              <a:rPr lang="ru-RU" sz="1400" dirty="0" smtClean="0">
                <a:solidFill>
                  <a:srgbClr val="C00000"/>
                </a:solidFill>
              </a:rPr>
              <a:t>650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красочных мультфильмов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 descr="C:\Users\USER\Downloads\Vintage-Mickey-mickey-and-friends-37702936-444-56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29" y="4509120"/>
            <a:ext cx="1296144" cy="16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Picture 2" descr="C:\Users\USER\Downloads\wpid-10-iyunya-1936-goda-byla-sozdana-krupneyshaya-v-sssr-studiya-mul-tiplikacionnyh-fil-mov-soyuzmul-tfil-m_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4904329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7519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«Союзмультфильм»</a:t>
            </a:r>
            <a:r>
              <a:rPr lang="ru-RU" sz="1400" dirty="0" smtClean="0">
                <a:solidFill>
                  <a:srgbClr val="C00000"/>
                </a:solidFill>
              </a:rPr>
              <a:t>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крупнейшая в СССР студия мультипликационных фильмов,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основанная в Москве 10 июня 1936 года.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Является одним из учредителей Ассоциации Анимационного Кино.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На студии снято более 1500 мультфильмов.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1" name="Picture 3" descr="C:\Users\USER\Downloads\QA8w2jp2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60" y="-77688"/>
            <a:ext cx="14636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ownloads\198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1336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dalpqzcegxmquqxddssj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1773"/>
            <a:ext cx="3146796" cy="26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ownloads\cliphiss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661"/>
            <a:ext cx="1674229" cy="23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363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КРАСОЧНЫЙ МИР МУЛЬТИПЛИКАЦИИ</a:t>
            </a:r>
            <a:endParaRPr lang="ru-RU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041" y="468665"/>
            <a:ext cx="315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Современная мультипликация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9" name="Picture 7" descr="C:\Users\USER\Downloads\lat-frozen-scenes-la0012058279-20130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3" y="980728"/>
            <a:ext cx="3745434" cy="1569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C:\Users\USER\Downloads\Frozen_Olaf_Happy-Snow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339" y="1705758"/>
            <a:ext cx="3772694" cy="168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5" name="Picture 3" descr="C:\Users\USER\Downloads\6040616382026093397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8276"/>
            <a:ext cx="1946820" cy="222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USER\Downloads\0_5077c_90bfc20c_XXXL.jp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363"/>
            <a:ext cx="2706335" cy="212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USER\Downloads\0_51413_4da090e6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23" y="2420888"/>
            <a:ext cx="2223959" cy="14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USER\Downloads\cartoons_disney_company_mickey_2560x1600_wallpaperno.co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94" y="3789040"/>
            <a:ext cx="3862419" cy="241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6" name="Picture 4" descr="C:\Users\USER\Downloads\7142_m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2" y="2924944"/>
            <a:ext cx="1883598" cy="38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C:\Users\USER\Downloads\0_51433_42e1408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2" y="3315876"/>
            <a:ext cx="4802537" cy="35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93</TotalTime>
  <Words>135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2016-01-16T14:04:04Z</dcterms:created>
  <dcterms:modified xsi:type="dcterms:W3CDTF">2016-02-14T20:00:35Z</dcterms:modified>
</cp:coreProperties>
</file>