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76672"/>
            <a:ext cx="7054552" cy="792088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63500" dist="50800" dir="8100000" sx="0" sy="0">
                    <a:srgbClr val="000000">
                      <a:alpha val="50000"/>
                    </a:srgbClr>
                  </a:outerShdw>
                  <a:reflection blurRad="6350" stA="60000" endA="900" endPos="60000" dist="59944" dir="5400000" sy="-100000" algn="bl"/>
                </a:effectLst>
                <a:latin typeface="Arial Narrow"/>
                <a:ea typeface="Calibri"/>
                <a:cs typeface="Times New Roman"/>
              </a:rPr>
              <a:t/>
            </a:r>
            <a:br>
              <a:rPr lang="ru-RU" b="1" i="1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63500" dist="50800" dir="8100000" sx="0" sy="0">
                    <a:srgbClr val="000000">
                      <a:alpha val="50000"/>
                    </a:srgbClr>
                  </a:outerShdw>
                  <a:reflection blurRad="6350" stA="60000" endA="900" endPos="60000" dist="59944" dir="5400000" sy="-100000" algn="bl"/>
                </a:effectLst>
                <a:latin typeface="Arial Narrow"/>
                <a:ea typeface="Calibri"/>
                <a:cs typeface="Times New Roman"/>
              </a:rPr>
            </a:br>
            <a:r>
              <a:rPr lang="ru-RU" b="1" i="1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63500" dist="50800" dir="8100000" sx="0" sy="0">
                    <a:srgbClr val="000000">
                      <a:alpha val="50000"/>
                    </a:srgbClr>
                  </a:outerShdw>
                  <a:reflection blurRad="6350" stA="60000" endA="900" endPos="60000" dist="59944" dir="5400000" sy="-100000" algn="bl"/>
                </a:effectLst>
                <a:latin typeface="Arial Narrow"/>
                <a:ea typeface="Calibri"/>
                <a:cs typeface="Times New Roman"/>
              </a:rPr>
              <a:t/>
            </a:r>
            <a:br>
              <a:rPr lang="ru-RU" b="1" i="1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63500" dist="50800" dir="8100000" sx="0" sy="0">
                    <a:srgbClr val="000000">
                      <a:alpha val="50000"/>
                    </a:srgbClr>
                  </a:outerShdw>
                  <a:reflection blurRad="6350" stA="60000" endA="900" endPos="60000" dist="59944" dir="5400000" sy="-100000" algn="bl"/>
                </a:effectLst>
                <a:latin typeface="Arial Narrow"/>
                <a:ea typeface="Calibri"/>
                <a:cs typeface="Times New Roman"/>
              </a:rPr>
            </a:br>
            <a:r>
              <a:rPr lang="ru-RU" b="1" i="1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CFCFF"/>
                </a:solidFill>
                <a:effectLst>
                  <a:outerShdw blurRad="63500" dist="50800" dir="8100000" sx="0" sy="0">
                    <a:srgbClr val="000000">
                      <a:alpha val="50000"/>
                    </a:srgbClr>
                  </a:outerShdw>
                  <a:reflection blurRad="6350" stA="60000" endA="900" endPos="60000" dist="59944" dir="5400000" sy="-100000" algn="bl"/>
                </a:effectLst>
                <a:latin typeface="Arial Narrow"/>
                <a:ea typeface="Calibri"/>
                <a:cs typeface="Times New Roman"/>
              </a:rPr>
              <a:t>              </a:t>
            </a:r>
            <a:r>
              <a:rPr lang="ru-RU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/>
                <a:ea typeface="Calibri"/>
                <a:cs typeface="Times New Roman"/>
              </a:rPr>
              <a:t>6  </a:t>
            </a:r>
            <a:r>
              <a:rPr lang="ru-RU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/>
                <a:ea typeface="Calibri"/>
                <a:cs typeface="Times New Roman"/>
              </a:rPr>
              <a:t>маршрут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arlow Solid Italic"/>
                <a:ea typeface="Calibri"/>
                <a:cs typeface="Times New Roman"/>
              </a:rPr>
              <a:t>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</a:t>
            </a:r>
            <a:endParaRPr lang="ru-RU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755576" y="836712"/>
            <a:ext cx="7560840" cy="5256584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      1</a:t>
            </a:r>
            <a:r>
              <a:rPr lang="ru-RU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. Гостиница </a:t>
            </a:r>
            <a:r>
              <a:rPr lang="ru-RU" sz="24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  «</a:t>
            </a:r>
            <a:r>
              <a:rPr lang="ru-RU" sz="2400" b="1" dirty="0" err="1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Тимиринда</a:t>
            </a:r>
            <a:r>
              <a:rPr lang="ru-RU" sz="24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»                                      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     2</a:t>
            </a:r>
            <a:r>
              <a:rPr lang="ru-RU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. </a:t>
            </a:r>
            <a:r>
              <a:rPr lang="ru-RU" sz="2400" b="1" dirty="0">
                <a:ln w="12700">
                  <a:solidFill>
                    <a:srgbClr val="7FD13B">
                      <a:lumMod val="50000"/>
                    </a:srgbClr>
                  </a:solidFill>
                  <a:prstDash val="solid"/>
                </a:ln>
                <a:solidFill>
                  <a:srgbClr val="7FD13B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 smtClean="0">
                <a:ln w="12700">
                  <a:solidFill>
                    <a:srgbClr val="7FD13B">
                      <a:lumMod val="50000"/>
                    </a:srgbClr>
                  </a:solidFill>
                  <a:prstDash val="solid"/>
                </a:ln>
                <a:solidFill>
                  <a:srgbClr val="7FD13B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Единственный  </a:t>
            </a:r>
            <a:r>
              <a:rPr lang="ru-RU" sz="2400" b="1" dirty="0">
                <a:ln w="12700">
                  <a:solidFill>
                    <a:srgbClr val="7FD13B">
                      <a:lumMod val="50000"/>
                    </a:srgbClr>
                  </a:solidFill>
                  <a:prstDash val="solid"/>
                </a:ln>
                <a:solidFill>
                  <a:srgbClr val="7FD13B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в России </a:t>
            </a:r>
            <a:r>
              <a:rPr lang="ru-RU" sz="2400" b="1" dirty="0" smtClean="0">
                <a:ln w="12700">
                  <a:solidFill>
                    <a:srgbClr val="7FD13B">
                      <a:lumMod val="50000"/>
                    </a:srgbClr>
                  </a:solidFill>
                  <a:prstDash val="solid"/>
                </a:ln>
                <a:solidFill>
                  <a:srgbClr val="7FD13B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                                                              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 w="12700">
                  <a:solidFill>
                    <a:srgbClr val="7FD13B">
                      <a:lumMod val="50000"/>
                    </a:srgbClr>
                  </a:solidFill>
                  <a:prstDash val="solid"/>
                </a:ln>
                <a:solidFill>
                  <a:srgbClr val="7FD13B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 smtClean="0">
                <a:ln w="12700">
                  <a:solidFill>
                    <a:srgbClr val="7FD13B">
                      <a:lumMod val="50000"/>
                    </a:srgbClr>
                  </a:solidFill>
                  <a:prstDash val="solid"/>
                </a:ln>
                <a:solidFill>
                  <a:srgbClr val="7FD13B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      /</a:t>
            </a:r>
            <a:r>
              <a:rPr lang="ru-RU" sz="2400" b="1" dirty="0">
                <a:ln w="12700">
                  <a:solidFill>
                    <a:srgbClr val="7FD13B">
                      <a:lumMod val="50000"/>
                    </a:srgbClr>
                  </a:solidFill>
                  <a:prstDash val="solid"/>
                </a:ln>
                <a:solidFill>
                  <a:srgbClr val="7FD13B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памятник  Джузеппе </a:t>
            </a:r>
            <a:r>
              <a:rPr lang="ru-RU" sz="2400" b="1" dirty="0" smtClean="0">
                <a:ln w="12700">
                  <a:solidFill>
                    <a:srgbClr val="7FD13B">
                      <a:lumMod val="50000"/>
                    </a:srgbClr>
                  </a:solidFill>
                  <a:prstDash val="solid"/>
                </a:ln>
                <a:solidFill>
                  <a:srgbClr val="7FD13B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Гарибальди /</a:t>
            </a:r>
            <a:endParaRPr lang="ru-RU" sz="2400" b="1" dirty="0" smtClean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50" endPos="850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                  3 </a:t>
            </a:r>
            <a:r>
              <a:rPr lang="ru-RU" sz="2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Яхт- клуб                                            </a:t>
            </a:r>
            <a:r>
              <a:rPr lang="ru-RU" sz="28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                                                      </a:t>
            </a:r>
            <a:r>
              <a:rPr lang="ru-RU" sz="28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               4</a:t>
            </a:r>
            <a:r>
              <a:rPr lang="ru-RU" sz="28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. Набережная   </a:t>
            </a:r>
            <a:endParaRPr lang="ru-RU" sz="2800" b="1" dirty="0" smtClean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50" endPos="85000" dir="5400000" sy="-100000" algn="bl" rotWithShape="0"/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ru-RU" sz="28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   5. </a:t>
            </a:r>
            <a:r>
              <a:rPr lang="ru-RU" sz="2800" b="1" dirty="0">
                <a:ln w="12700">
                  <a:solidFill>
                    <a:srgbClr val="7FD13B">
                      <a:lumMod val="50000"/>
                    </a:srgbClr>
                  </a:solidFill>
                  <a:prstDash val="solid"/>
                </a:ln>
                <a:solidFill>
                  <a:srgbClr val="7FD13B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«Оно давит шумит  по </a:t>
            </a:r>
            <a:r>
              <a:rPr lang="ru-RU" sz="2400" b="1" dirty="0">
                <a:ln w="12700">
                  <a:solidFill>
                    <a:srgbClr val="7FD13B">
                      <a:lumMod val="50000"/>
                    </a:srgbClr>
                  </a:solidFill>
                  <a:prstDash val="solid"/>
                </a:ln>
                <a:solidFill>
                  <a:srgbClr val="7FD13B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особенному…» </a:t>
            </a:r>
            <a:endParaRPr lang="ru-RU" sz="28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132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71800" y="836712"/>
            <a:ext cx="3918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 w="12700">
                  <a:solidFill>
                    <a:srgbClr val="7FD13B">
                      <a:lumMod val="50000"/>
                    </a:srgbClr>
                  </a:solidFill>
                  <a:prstDash val="solid"/>
                </a:ln>
                <a:solidFill>
                  <a:srgbClr val="7FD13B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1. Гостиница   «</a:t>
            </a:r>
            <a:r>
              <a:rPr lang="ru-RU" sz="2400" b="1" dirty="0" err="1">
                <a:ln w="12700">
                  <a:solidFill>
                    <a:srgbClr val="7FD13B">
                      <a:lumMod val="50000"/>
                    </a:srgbClr>
                  </a:solidFill>
                  <a:prstDash val="solid"/>
                </a:ln>
                <a:solidFill>
                  <a:srgbClr val="7FD13B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Тимиринда</a:t>
            </a:r>
            <a:r>
              <a:rPr lang="ru-RU" sz="2400" b="1" dirty="0">
                <a:ln w="12700">
                  <a:solidFill>
                    <a:srgbClr val="7FD13B">
                      <a:lumMod val="50000"/>
                    </a:srgbClr>
                  </a:solidFill>
                  <a:prstDash val="solid"/>
                </a:ln>
                <a:solidFill>
                  <a:srgbClr val="7FD13B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»</a:t>
            </a:r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112044" y="332656"/>
            <a:ext cx="4692203" cy="122413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rgbClr val="7FD13B">
                      <a:lumMod val="50000"/>
                    </a:srgbClr>
                  </a:solidFill>
                  <a:prstDash val="solid"/>
                </a:ln>
                <a:solidFill>
                  <a:srgbClr val="7FD13B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1. Гостиница   «</a:t>
            </a:r>
            <a:r>
              <a:rPr lang="ru-RU" sz="2400" b="1" smtClean="0">
                <a:ln w="12700">
                  <a:solidFill>
                    <a:srgbClr val="7FD13B">
                      <a:lumMod val="50000"/>
                    </a:srgbClr>
                  </a:solidFill>
                  <a:prstDash val="solid"/>
                </a:ln>
                <a:solidFill>
                  <a:srgbClr val="7FD13B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Темиринда</a:t>
            </a:r>
            <a:r>
              <a:rPr lang="ru-RU" sz="2400" b="1" dirty="0">
                <a:ln w="12700">
                  <a:solidFill>
                    <a:srgbClr val="7FD13B">
                      <a:lumMod val="50000"/>
                    </a:srgbClr>
                  </a:solidFill>
                  <a:prstDash val="solid"/>
                </a:ln>
                <a:solidFill>
                  <a:srgbClr val="7FD13B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992" y="1844824"/>
            <a:ext cx="2549719" cy="263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752">
            <a:off x="7120620" y="1864645"/>
            <a:ext cx="1712807" cy="194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9631">
            <a:off x="4543705" y="3959744"/>
            <a:ext cx="4293462" cy="259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59" y="5120617"/>
            <a:ext cx="1825308" cy="144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9519" y="3016582"/>
            <a:ext cx="4119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63500" dist="50800" dir="8100000" sx="0" sy="0">
                    <a:srgbClr val="000000">
                      <a:alpha val="50000"/>
                    </a:srgbClr>
                  </a:outerShdw>
                  <a:reflection blurRad="6350" stA="60000" endA="900" endPos="60000" dist="59944" dir="5400000" sy="-100000" algn="bl"/>
                </a:effectLst>
              </a:rPr>
              <a:t>рядом водноспортивная база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4" y="1710530"/>
            <a:ext cx="1714631" cy="128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532" y="2044003"/>
            <a:ext cx="1905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3" y="3473061"/>
            <a:ext cx="3348688" cy="166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073">
            <a:off x="361084" y="5239322"/>
            <a:ext cx="1833945" cy="147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76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123728" y="620688"/>
            <a:ext cx="5184576" cy="1368152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rgbClr val="7FD13B">
                      <a:lumMod val="50000"/>
                    </a:srgbClr>
                  </a:solidFill>
                  <a:prstDash val="solid"/>
                </a:ln>
                <a:solidFill>
                  <a:srgbClr val="7FD13B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2.  Единственный  в России /памятник  </a:t>
            </a:r>
            <a:r>
              <a:rPr lang="ru-RU" sz="2400" b="1" dirty="0">
                <a:ln w="12700">
                  <a:solidFill>
                    <a:srgbClr val="7FD13B">
                      <a:lumMod val="50000"/>
                    </a:srgbClr>
                  </a:solidFill>
                  <a:prstDash val="solid"/>
                </a:ln>
                <a:solidFill>
                  <a:srgbClr val="7FD13B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Джузеппе </a:t>
            </a:r>
            <a:r>
              <a:rPr lang="ru-RU" sz="2400" b="1" dirty="0" smtClean="0">
                <a:ln w="12700">
                  <a:solidFill>
                    <a:srgbClr val="7FD13B">
                      <a:lumMod val="50000"/>
                    </a:srgbClr>
                  </a:solidFill>
                  <a:prstDash val="solid"/>
                </a:ln>
                <a:solidFill>
                  <a:srgbClr val="7FD13B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Гарибальди/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9329"/>
            <a:ext cx="1767844" cy="439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734">
            <a:off x="251520" y="1605558"/>
            <a:ext cx="147616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5274"/>
            <a:ext cx="1811610" cy="259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932" y="1919268"/>
            <a:ext cx="2252216" cy="460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887">
            <a:off x="4770424" y="3885651"/>
            <a:ext cx="1571602" cy="234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http://www.hrono.ru/img/portrety/garibald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541" y="2221199"/>
            <a:ext cx="1080415" cy="151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41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123728" y="332656"/>
            <a:ext cx="4320480" cy="1296144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2700">
                  <a:solidFill>
                    <a:srgbClr val="7FD13B">
                      <a:lumMod val="50000"/>
                    </a:srgbClr>
                  </a:solidFill>
                  <a:prstDash val="solid"/>
                </a:ln>
                <a:solidFill>
                  <a:srgbClr val="7FD13B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3 Яхт- клуб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357">
            <a:off x="6804248" y="1628800"/>
            <a:ext cx="2070322" cy="192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24" y="2679009"/>
            <a:ext cx="1793035" cy="218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941167"/>
            <a:ext cx="8695059" cy="184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894">
            <a:off x="4588434" y="2168518"/>
            <a:ext cx="1847736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911">
            <a:off x="295224" y="1620735"/>
            <a:ext cx="1905000" cy="140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24" y="1685820"/>
            <a:ext cx="1793035" cy="90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946">
            <a:off x="506108" y="671708"/>
            <a:ext cx="1265831" cy="90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147" y="3497255"/>
            <a:ext cx="2199317" cy="130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24" y="3164992"/>
            <a:ext cx="2115636" cy="163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61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267744" y="404664"/>
            <a:ext cx="4464496" cy="122413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solidFill>
                    <a:srgbClr val="7FD13B">
                      <a:lumMod val="50000"/>
                    </a:srgbClr>
                  </a:solidFill>
                  <a:prstDash val="solid"/>
                </a:ln>
                <a:solidFill>
                  <a:srgbClr val="7FD13B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4. Набережная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0" y="4270349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103">
            <a:off x="6952856" y="3040476"/>
            <a:ext cx="1524000" cy="148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9212">
            <a:off x="4379148" y="4460576"/>
            <a:ext cx="1584176" cy="152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494" y="1778143"/>
            <a:ext cx="1737967" cy="133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94" y="1559717"/>
            <a:ext cx="2519700" cy="156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4006">
            <a:off x="2644710" y="5511570"/>
            <a:ext cx="1434564" cy="89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519" y="3813647"/>
            <a:ext cx="2103391" cy="257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7143">
            <a:off x="4129016" y="2049095"/>
            <a:ext cx="2099314" cy="159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94" y="4458426"/>
            <a:ext cx="2600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272">
            <a:off x="2842966" y="4071228"/>
            <a:ext cx="1038052" cy="131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43" y="2960372"/>
            <a:ext cx="1937134" cy="124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06" y="1846112"/>
            <a:ext cx="1544762" cy="100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0" descr="Картинки по запросу пушкинская набережная в таганрог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60" y="2981136"/>
            <a:ext cx="1152128" cy="105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31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190871" y="210032"/>
            <a:ext cx="7344816" cy="1512168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7FD13B"/>
              </a:buClr>
              <a:buSzPct val="100000"/>
            </a:pPr>
            <a:r>
              <a:rPr lang="ru-RU" sz="3200" b="1" dirty="0">
                <a:ln w="12700">
                  <a:solidFill>
                    <a:srgbClr val="7FD13B">
                      <a:lumMod val="50000"/>
                    </a:srgbClr>
                  </a:solidFill>
                  <a:prstDash val="solid"/>
                </a:ln>
                <a:solidFill>
                  <a:srgbClr val="7FD13B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alibri"/>
                <a:ea typeface="Calibri"/>
                <a:cs typeface="Times New Roman"/>
              </a:rPr>
              <a:t>«Оно давит шумит  по особенному…»</a:t>
            </a:r>
            <a:endParaRPr lang="ru-RU" sz="3200" dirty="0">
              <a:solidFill>
                <a:srgbClr val="4E5B6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04" y="1988840"/>
            <a:ext cx="303115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41" y="4725144"/>
            <a:ext cx="2753791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7382">
            <a:off x="1992631" y="4936362"/>
            <a:ext cx="1985645" cy="160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2943185" cy="204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2081">
            <a:off x="177079" y="4201384"/>
            <a:ext cx="2016224" cy="162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002">
            <a:off x="7374514" y="2809951"/>
            <a:ext cx="1555621" cy="174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431">
            <a:off x="3433243" y="2124171"/>
            <a:ext cx="1141047" cy="110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45225"/>
            <a:ext cx="1724737" cy="92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2" descr="Картинки по запросу рыбалка с лодки на азовском мо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217">
            <a:off x="4884196" y="2101202"/>
            <a:ext cx="1233279" cy="113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93">
            <a:off x="6403473" y="2044537"/>
            <a:ext cx="1540247" cy="110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12" y="3284984"/>
            <a:ext cx="797086" cy="130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113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368</TotalTime>
  <Words>75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                6  маршрут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 маршрут  6  маршрут              </dc:title>
  <dc:creator>user</dc:creator>
  <cp:lastModifiedBy>user</cp:lastModifiedBy>
  <cp:revision>29</cp:revision>
  <dcterms:created xsi:type="dcterms:W3CDTF">2016-01-22T21:00:49Z</dcterms:created>
  <dcterms:modified xsi:type="dcterms:W3CDTF">2016-01-25T09:16:18Z</dcterms:modified>
</cp:coreProperties>
</file>