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5795"/>
    <a:srgbClr val="131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8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DB87-A1C0-4855-B5DF-53B43B8C5415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7754-C032-4E5F-AD8A-CB4B9735A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DB87-A1C0-4855-B5DF-53B43B8C5415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7754-C032-4E5F-AD8A-CB4B9735A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DB87-A1C0-4855-B5DF-53B43B8C5415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7754-C032-4E5F-AD8A-CB4B9735A96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DB87-A1C0-4855-B5DF-53B43B8C5415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7754-C032-4E5F-AD8A-CB4B9735A96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DB87-A1C0-4855-B5DF-53B43B8C5415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7754-C032-4E5F-AD8A-CB4B9735A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DB87-A1C0-4855-B5DF-53B43B8C5415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7754-C032-4E5F-AD8A-CB4B9735A96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DB87-A1C0-4855-B5DF-53B43B8C5415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7754-C032-4E5F-AD8A-CB4B9735A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DB87-A1C0-4855-B5DF-53B43B8C5415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7754-C032-4E5F-AD8A-CB4B9735A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DB87-A1C0-4855-B5DF-53B43B8C5415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7754-C032-4E5F-AD8A-CB4B9735A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DB87-A1C0-4855-B5DF-53B43B8C5415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7754-C032-4E5F-AD8A-CB4B9735A96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DB87-A1C0-4855-B5DF-53B43B8C5415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7754-C032-4E5F-AD8A-CB4B9735A96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436DB87-A1C0-4855-B5DF-53B43B8C5415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6C37754-C032-4E5F-AD8A-CB4B9735A96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5470" y="3789040"/>
            <a:ext cx="5709018" cy="18002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физики  первой категории МБОУ «Малошильнинская СОШ» Киямова Ф. М.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700808"/>
            <a:ext cx="741498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Работа электрического тока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166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204864"/>
            <a:ext cx="7408333" cy="410445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Определить какую работу совершает подъемный кран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поднятии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груза 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1 м.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  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229600" cy="1944216"/>
          </a:xfrm>
        </p:spPr>
        <p:txBody>
          <a:bodyPr>
            <a:norm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Творческое задание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05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Задача №1 (Упр.24, №1) </a:t>
            </a:r>
          </a:p>
          <a:p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 задач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418084"/>
              </p:ext>
            </p:extLst>
          </p:nvPr>
        </p:nvGraphicFramePr>
        <p:xfrm>
          <a:off x="899592" y="2636912"/>
          <a:ext cx="2448272" cy="208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</a:tblGrid>
              <a:tr h="208823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8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Дано: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t=30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endParaRPr lang="en-US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=12 В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=0,5 А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А-?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209882"/>
              </p:ext>
            </p:extLst>
          </p:nvPr>
        </p:nvGraphicFramePr>
        <p:xfrm>
          <a:off x="3347864" y="2636912"/>
          <a:ext cx="1175792" cy="208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792"/>
              </a:tblGrid>
              <a:tr h="208823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1800 с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457133"/>
              </p:ext>
            </p:extLst>
          </p:nvPr>
        </p:nvGraphicFramePr>
        <p:xfrm>
          <a:off x="4499992" y="2636912"/>
          <a:ext cx="4056112" cy="208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6112"/>
              </a:tblGrid>
              <a:tr h="208823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 электрического тока А=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UIt</a:t>
                      </a:r>
                      <a:endParaRPr lang="en-US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A=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12 В·0,5 А·1800с =10800 Дж=10,8 кДж</a:t>
                      </a: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Ответ: А=10,8 кДж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57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Читать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п.50, ответить на вопросы к параграфу, решить №1396, 1397.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Для желающих  1405, 1407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Лукашик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Домашнее задание. </a:t>
            </a:r>
          </a:p>
        </p:txBody>
      </p:sp>
    </p:spTree>
    <p:extLst>
      <p:ext uri="{BB962C8B-B14F-4D97-AF65-F5344CB8AC3E}">
        <p14:creationId xmlns:p14="http://schemas.microsoft.com/office/powerpoint/2010/main" val="298400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 descr="C:\Users\Учитель\Desktop\6(37)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8136903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012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3212976"/>
            <a:ext cx="7408333" cy="22265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prstTxWarp prst="textWave2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урок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99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348880"/>
            <a:ext cx="7876397" cy="388843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Электрическим током называют…. </a:t>
            </a:r>
          </a:p>
          <a:p>
            <a:pPr marL="354013" indent="0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упорядоченное, направленное движение      заряженных частиц.</a:t>
            </a:r>
          </a:p>
          <a:p>
            <a:pPr marL="354013" indent="0"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Условием существования электрического тока является…. </a:t>
            </a:r>
          </a:p>
          <a:p>
            <a:pPr marL="0" indent="354013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. Наличие свободных электрических зарядов. 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4013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. Наличие электрического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поля.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Допишите предложения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83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1988840"/>
            <a:ext cx="8136904" cy="46085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Силу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тока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измеряют с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помощью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амперметра,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который включают 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цепь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последовательно с тем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прибором, силу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тока в котором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нужно измерить.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Напряжение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измеряют с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помощью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вольтметра, который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включают 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цепь параллельно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тому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участку,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напряжение на котором нужно измерить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Сила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тока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участке цепи прямо пропорциональна напряжению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концах этого участка 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обратно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пропорциональна его сопротивлению.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Правильные утверждения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31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8000" dirty="0"/>
              <a:t>А, </a:t>
            </a:r>
            <a:r>
              <a:rPr lang="en-US" sz="8000" dirty="0"/>
              <a:t>q</a:t>
            </a:r>
            <a:r>
              <a:rPr lang="ru-RU" sz="8000" dirty="0" smtClean="0"/>
              <a:t>, </a:t>
            </a:r>
            <a:r>
              <a:rPr lang="en-US" sz="8000" dirty="0" smtClean="0"/>
              <a:t>I</a:t>
            </a:r>
            <a:r>
              <a:rPr lang="ru-RU" sz="8000" dirty="0" smtClean="0"/>
              <a:t>, </a:t>
            </a:r>
            <a:r>
              <a:rPr lang="en-US" sz="8000" dirty="0" smtClean="0"/>
              <a:t>Q</a:t>
            </a:r>
            <a:r>
              <a:rPr lang="ru-RU" sz="8000" dirty="0" smtClean="0"/>
              <a:t>, </a:t>
            </a:r>
            <a:r>
              <a:rPr lang="en-US" sz="8000" dirty="0" smtClean="0"/>
              <a:t>t</a:t>
            </a:r>
            <a:r>
              <a:rPr lang="ru-RU" sz="8000" dirty="0" smtClean="0"/>
              <a:t>, </a:t>
            </a:r>
            <a:r>
              <a:rPr lang="en-US" sz="8000" dirty="0" smtClean="0"/>
              <a:t>U</a:t>
            </a:r>
            <a:r>
              <a:rPr lang="ru-RU" sz="8000" dirty="0" smtClean="0"/>
              <a:t>, </a:t>
            </a:r>
            <a:r>
              <a:rPr lang="en-US" sz="8000" dirty="0" smtClean="0"/>
              <a:t>v</a:t>
            </a:r>
            <a:endParaRPr lang="ru-RU" sz="80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Составьте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соответствия между величинами </a:t>
            </a:r>
          </a:p>
        </p:txBody>
      </p:sp>
    </p:spTree>
    <p:extLst>
      <p:ext uri="{BB962C8B-B14F-4D97-AF65-F5344CB8AC3E}">
        <p14:creationId xmlns:p14="http://schemas.microsoft.com/office/powerpoint/2010/main" val="200700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872067" y="2780928"/>
                <a:ext cx="7408333" cy="32346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4800" dirty="0" smtClean="0"/>
                  <a:t>U</a:t>
                </a:r>
                <a:r>
                  <a:rPr lang="en-US" sz="4800" i="1" dirty="0" smtClean="0"/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80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8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/>
                              </a:rPr>
                              <m:t>𝐴</m:t>
                            </m:r>
                          </m:num>
                          <m:den>
                            <m:r>
                              <a:rPr lang="en-US" sz="4800" b="0" i="1" smtClean="0">
                                <a:latin typeface="Cambria Math"/>
                              </a:rPr>
                              <m:t>𝑞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800" i="1" dirty="0" smtClean="0"/>
                  <a:t>   </a:t>
                </a:r>
                <a:r>
                  <a:rPr lang="ru-RU" sz="4800" i="1" dirty="0" smtClean="0"/>
                  <a:t>			</a:t>
                </a:r>
                <a:r>
                  <a:rPr lang="en-US" sz="4800" i="1" dirty="0" smtClean="0"/>
                  <a:t>I</a:t>
                </a:r>
                <a:r>
                  <a:rPr lang="en-US" sz="4800" i="1" dirty="0"/>
                  <a:t>=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 </m:t>
                    </m:r>
                    <m:box>
                      <m:boxPr>
                        <m:ctrlPr>
                          <a:rPr lang="en-US" sz="4800" i="1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/>
                              </a:rPr>
                              <m:t>𝑞</m:t>
                            </m:r>
                          </m:num>
                          <m:den>
                            <m:r>
                              <a:rPr lang="en-US" sz="4800" i="1">
                                <a:latin typeface="Cambria Math"/>
                              </a:rPr>
                              <m:t>𝑡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800" i="1" dirty="0"/>
                  <a:t> </a:t>
                </a:r>
              </a:p>
              <a:p>
                <a:pPr marL="0" indent="0">
                  <a:buNone/>
                </a:pPr>
                <a:r>
                  <a:rPr lang="ru-RU" sz="4400" dirty="0" smtClean="0"/>
                  <a:t>А</a:t>
                </a:r>
                <a:r>
                  <a:rPr lang="en-US" sz="4400" dirty="0" smtClean="0"/>
                  <a:t>=</a:t>
                </a:r>
                <a:r>
                  <a:rPr lang="en-US" sz="4400" dirty="0" err="1" smtClean="0"/>
                  <a:t>U·q</a:t>
                </a:r>
                <a:r>
                  <a:rPr lang="en-US" sz="4400" dirty="0"/>
                  <a:t>  </a:t>
                </a:r>
                <a:r>
                  <a:rPr lang="ru-RU" sz="4400" dirty="0" smtClean="0"/>
                  <a:t>			</a:t>
                </a:r>
                <a:r>
                  <a:rPr lang="en-US" sz="4400" dirty="0" smtClean="0"/>
                  <a:t>q=</a:t>
                </a:r>
                <a:r>
                  <a:rPr lang="en-US" sz="4400" dirty="0" err="1" smtClean="0"/>
                  <a:t>I·t</a:t>
                </a:r>
                <a:endParaRPr lang="ru-RU" sz="4400" dirty="0"/>
              </a:p>
              <a:p>
                <a:pPr marL="0" indent="0">
                  <a:buNone/>
                </a:pPr>
                <a:endParaRPr lang="en-US" sz="4000" dirty="0" smtClean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067" y="2780928"/>
                <a:ext cx="7408333" cy="3234672"/>
              </a:xfrm>
              <a:blipFill rotWithShape="1">
                <a:blip r:embed="rId2"/>
                <a:stretch>
                  <a:fillRect l="-3704" t="-33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Соответствия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между величинами </a:t>
            </a:r>
          </a:p>
        </p:txBody>
      </p:sp>
    </p:spTree>
    <p:extLst>
      <p:ext uri="{BB962C8B-B14F-4D97-AF65-F5344CB8AC3E}">
        <p14:creationId xmlns:p14="http://schemas.microsoft.com/office/powerpoint/2010/main" val="50389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упер физкультминутка для урока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08125" y="2674938"/>
            <a:ext cx="6135688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Физкультминутка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86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3774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84784"/>
            <a:ext cx="8640960" cy="4608512"/>
          </a:xfrm>
        </p:spPr>
        <p:txBody>
          <a:bodyPr>
            <a:no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IUt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электрического тока равна произведению силы тока на напряжение и на время протекания тока по цепи.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Измеряется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Джоулях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[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А] =1 [ Дж ] =1 [ А ×В  ×c]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электрического тока показывает, сколько электрической энергии, т. е. энергии электрического поля, превратилось в другие виды энергии, или сколько было получено и израсходовано электрической энергии. 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электрического тока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49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5" y="692696"/>
            <a:ext cx="7608506" cy="570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92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итель\Desktop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72" y="620687"/>
            <a:ext cx="8210770" cy="582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67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180</TotalTime>
  <Words>222</Words>
  <Application>Microsoft Office PowerPoint</Application>
  <PresentationFormat>Экран (4:3)</PresentationFormat>
  <Paragraphs>52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Презентация PowerPoint</vt:lpstr>
      <vt:lpstr>Допишите предложения</vt:lpstr>
      <vt:lpstr>Правильные утверждения</vt:lpstr>
      <vt:lpstr>Составьте соответствия между величинами </vt:lpstr>
      <vt:lpstr>Соответствия между величинами </vt:lpstr>
      <vt:lpstr>Физкультминутка</vt:lpstr>
      <vt:lpstr>Работа электрического тока</vt:lpstr>
      <vt:lpstr>Презентация PowerPoint</vt:lpstr>
      <vt:lpstr>Презентация PowerPoint</vt:lpstr>
      <vt:lpstr>Творческое задание.</vt:lpstr>
      <vt:lpstr>Решение задач </vt:lpstr>
      <vt:lpstr>Домашнее задание. </vt:lpstr>
      <vt:lpstr>Рефлексия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18</cp:revision>
  <dcterms:created xsi:type="dcterms:W3CDTF">2015-12-29T16:35:47Z</dcterms:created>
  <dcterms:modified xsi:type="dcterms:W3CDTF">2016-01-20T19:29:45Z</dcterms:modified>
</cp:coreProperties>
</file>