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6"/>
  </p:notesMasterIdLst>
  <p:sldIdLst>
    <p:sldId id="256" r:id="rId3"/>
    <p:sldId id="318" r:id="rId4"/>
    <p:sldId id="314" r:id="rId5"/>
    <p:sldId id="289" r:id="rId6"/>
    <p:sldId id="323" r:id="rId7"/>
    <p:sldId id="320" r:id="rId8"/>
    <p:sldId id="321" r:id="rId9"/>
    <p:sldId id="334" r:id="rId10"/>
    <p:sldId id="332" r:id="rId11"/>
    <p:sldId id="324" r:id="rId12"/>
    <p:sldId id="322" r:id="rId13"/>
    <p:sldId id="325" r:id="rId14"/>
    <p:sldId id="326" r:id="rId15"/>
    <p:sldId id="327" r:id="rId16"/>
    <p:sldId id="328" r:id="rId17"/>
    <p:sldId id="329" r:id="rId18"/>
    <p:sldId id="330" r:id="rId19"/>
    <p:sldId id="331" r:id="rId20"/>
    <p:sldId id="333" r:id="rId21"/>
    <p:sldId id="335" r:id="rId22"/>
    <p:sldId id="295" r:id="rId23"/>
    <p:sldId id="336" r:id="rId24"/>
    <p:sldId id="337" r:id="rId25"/>
  </p:sldIdLst>
  <p:sldSz cx="9144000" cy="6858000" type="screen4x3"/>
  <p:notesSz cx="6858000" cy="9144000"/>
  <p:custDataLst>
    <p:tags r:id="rId27"/>
  </p:custDataLst>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0033CC"/>
    <a:srgbClr val="FF33CC"/>
    <a:srgbClr val="FF6600"/>
    <a:srgbClr val="FFFF00"/>
    <a:srgbClr val="64A0D2"/>
    <a:srgbClr val="5BB3DB"/>
    <a:srgbClr val="74B1F4"/>
    <a:srgbClr val="0000CC"/>
  </p:clrMru>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68" autoAdjust="0"/>
    <p:restoredTop sz="92000" autoAdjust="0"/>
  </p:normalViewPr>
  <p:slideViewPr>
    <p:cSldViewPr>
      <p:cViewPr varScale="1">
        <p:scale>
          <a:sx n="103" d="100"/>
          <a:sy n="103" d="100"/>
        </p:scale>
        <p:origin x="-177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31C3603-E887-4A90-B101-A19188D5465B}" type="datetimeFigureOut">
              <a:rPr lang="ru-RU"/>
              <a:pPr>
                <a:defRPr/>
              </a:pPr>
              <a:t>20.01.2016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97E3BAE-5546-4C92-84CA-265011D5928A}"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Если захотите повторить игру, завершите показ и заново запустите презентацию, чтобы обновились ссылки.</a:t>
            </a:r>
          </a:p>
        </p:txBody>
      </p:sp>
      <p:sp>
        <p:nvSpPr>
          <p:cNvPr id="1741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A977FC-EC99-4181-B794-F837EB719F48}" type="slidenum">
              <a:rPr lang="ru-RU">
                <a:cs typeface="Arial" charset="0"/>
              </a:rPr>
              <a:pPr fontAlgn="base">
                <a:spcBef>
                  <a:spcPct val="0"/>
                </a:spcBef>
                <a:spcAft>
                  <a:spcPct val="0"/>
                </a:spcAft>
                <a:defRPr/>
              </a:pPr>
              <a:t>1</a:t>
            </a:fld>
            <a:endParaRPr lang="ru-RU">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Образ слайда 1"/>
          <p:cNvSpPr>
            <a:spLocks noGrp="1" noRot="1" noChangeAspect="1"/>
          </p:cNvSpPr>
          <p:nvPr>
            <p:ph type="sldImg"/>
          </p:nvPr>
        </p:nvSpPr>
        <p:spPr bwMode="auto">
          <a:noFill/>
          <a:ln>
            <a:solidFill>
              <a:srgbClr val="000000"/>
            </a:solidFill>
            <a:miter lim="800000"/>
            <a:headEnd/>
            <a:tailEnd/>
          </a:ln>
        </p:spPr>
      </p:sp>
      <p:sp>
        <p:nvSpPr>
          <p:cNvPr id="2048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Выберите уровень, щелкните по большой кнопке (в любом порядке) и выполняйте предложенные задания. Переход со слайда с номером полета на следующий – автоматически.</a:t>
            </a:r>
          </a:p>
        </p:txBody>
      </p:sp>
      <p:sp>
        <p:nvSpPr>
          <p:cNvPr id="1945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AF4114-EF38-4FB0-BCC7-5CEBDDC0D894}" type="slidenum">
              <a:rPr lang="ru-RU">
                <a:cs typeface="Arial" charset="0"/>
              </a:rPr>
              <a:pPr fontAlgn="base">
                <a:spcBef>
                  <a:spcPct val="0"/>
                </a:spcBef>
                <a:spcAft>
                  <a:spcPct val="0"/>
                </a:spcAft>
                <a:defRPr/>
              </a:pPr>
              <a:t>3</a:t>
            </a:fld>
            <a:endParaRPr lang="ru-RU">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noTextEdit="1"/>
          </p:cNvSpPr>
          <p:nvPr>
            <p:ph type="sldImg"/>
          </p:nvPr>
        </p:nvSpPr>
        <p:spPr bwMode="auto">
          <a:noFill/>
          <a:ln>
            <a:solidFill>
              <a:srgbClr val="000000"/>
            </a:solidFill>
            <a:miter lim="800000"/>
            <a:headEnd/>
            <a:tailEnd/>
          </a:ln>
        </p:spPr>
      </p:sp>
      <p:sp>
        <p:nvSpPr>
          <p:cNvPr id="2765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Выберите уровень, щелкните по большой кнопке (в любом порядке) и выполняйте предложенные задания. Переход со слайда с номером полета на следующий – автоматически.</a:t>
            </a:r>
          </a:p>
        </p:txBody>
      </p:sp>
      <p:sp>
        <p:nvSpPr>
          <p:cNvPr id="19459" name="Номер слайда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9CB0E93-CEEA-4F47-9D0C-D0471EFB92CE}" type="slidenum">
              <a:rPr lang="ru-RU" sz="1200">
                <a:latin typeface="+mn-lt"/>
              </a:rPr>
              <a:pPr algn="r">
                <a:defRPr/>
              </a:pPr>
              <a:t>10</a:t>
            </a:fld>
            <a:endParaRPr lang="ru-RU"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8D48F15-CCD6-445D-BE71-913EEDF9777B}" type="datetimeFigureOut">
              <a:rPr lang="ru-RU"/>
              <a:pPr>
                <a:defRPr/>
              </a:pPr>
              <a:t>20.01.2016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182BB4C-97FD-443B-86B5-9457149763EA}" type="slidenum">
              <a:rPr lang="ru-RU"/>
              <a:pPr>
                <a:defRPr/>
              </a:pPr>
              <a:t>‹#›</a:t>
            </a:fld>
            <a:endParaRPr lang="ru-RU" dirty="0"/>
          </a:p>
        </p:txBody>
      </p:sp>
    </p:spTree>
  </p:cSld>
  <p:clrMapOvr>
    <a:masterClrMapping/>
  </p:clrMapOvr>
  <p:transition advClick="0">
    <p:wheel spokes="2"/>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FEC23EC4-AEC8-488F-AFE6-9D01DF41B1E4}" type="datetimeFigureOut">
              <a:rPr lang="ru-RU" smtClean="0"/>
              <a:pPr>
                <a:defRPr/>
              </a:pPr>
              <a:t>20.01.2016</a:t>
            </a:fld>
            <a:endParaRPr lang="ru-RU" dirty="0"/>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5834BD3F-4BA3-412F-9A52-2FF3DC8F1C8D}" type="slidenum">
              <a:rPr lang="ru-RU" smtClean="0"/>
              <a:pPr>
                <a:defRPr/>
              </a:pPr>
              <a:t>‹#›</a:t>
            </a:fld>
            <a:endParaRPr lang="ru-RU" dirty="0"/>
          </a:p>
        </p:txBody>
      </p:sp>
    </p:spTree>
  </p:cSld>
  <p:clrMapOvr>
    <a:masterClrMapping/>
  </p:clrMapOvr>
  <p:transition>
    <p:wheel spokes="2"/>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994C4DC4-8DB0-4F2D-B98B-D0DF8E1E0975}" type="datetimeFigureOut">
              <a:rPr lang="ru-RU" smtClean="0"/>
              <a:pPr>
                <a:defRPr/>
              </a:pPr>
              <a:t>20.01.2016</a:t>
            </a:fld>
            <a:endParaRPr lang="ru-RU" dirty="0"/>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5CCAF71B-C420-4F8C-942C-B73D51753184}" type="slidenum">
              <a:rPr lang="ru-RU" smtClean="0"/>
              <a:pPr>
                <a:defRPr/>
              </a:pPr>
              <a:t>‹#›</a:t>
            </a:fld>
            <a:endParaRPr lang="ru-RU" dirty="0"/>
          </a:p>
        </p:txBody>
      </p:sp>
    </p:spTree>
  </p:cSld>
  <p:clrMapOvr>
    <a:masterClrMapping/>
  </p:clrMapOvr>
  <p:transition>
    <p:wheel spokes="2"/>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8279D10F-1205-4D45-B418-AA4AA9A3952F}" type="datetimeFigureOut">
              <a:rPr lang="ru-RU" smtClean="0"/>
              <a:pPr>
                <a:defRPr/>
              </a:pPr>
              <a:t>20.01.2016</a:t>
            </a:fld>
            <a:endParaRPr lang="ru-RU" dirty="0"/>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9789AEC-DF94-4ECF-A907-60CFCD24EFA1}" type="slidenum">
              <a:rPr lang="ru-RU" smtClean="0"/>
              <a:pPr>
                <a:defRPr/>
              </a:pPr>
              <a:t>‹#›</a:t>
            </a:fld>
            <a:endParaRPr lang="ru-RU" dirty="0"/>
          </a:p>
        </p:txBody>
      </p:sp>
    </p:spTree>
  </p:cSld>
  <p:clrMapOvr>
    <a:masterClrMapping/>
  </p:clrMapOvr>
  <p:transition>
    <p:wheel spokes="2"/>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B4E83535-9F4E-4799-B7C5-CD7AE27FF721}" type="datetimeFigureOut">
              <a:rPr lang="ru-RU" smtClean="0"/>
              <a:pPr>
                <a:defRPr/>
              </a:pPr>
              <a:t>20.01.2016</a:t>
            </a:fld>
            <a:endParaRPr lang="ru-RU" dirty="0"/>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AECD466-32B4-41D6-AD67-D96E45504AE1}" type="slidenum">
              <a:rPr lang="ru-RU" smtClean="0"/>
              <a:pPr>
                <a:defRPr/>
              </a:pPr>
              <a:t>‹#›</a:t>
            </a:fld>
            <a:endParaRPr lang="ru-RU" dirty="0"/>
          </a:p>
        </p:txBody>
      </p:sp>
    </p:spTree>
  </p:cSld>
  <p:clrMapOvr>
    <a:masterClrMapping/>
  </p:clrMapOvr>
  <p:transition>
    <p:wheel spokes="2"/>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3A1A6B11-177C-45C3-B880-2EC4E2FC37F7}" type="datetimeFigureOut">
              <a:rPr lang="ru-RU" smtClean="0"/>
              <a:pPr>
                <a:defRPr/>
              </a:pPr>
              <a:t>20.01.2016</a:t>
            </a:fld>
            <a:endParaRPr lang="ru-RU" dirty="0"/>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36467FBA-2900-42E9-A3F9-F5239C9826F6}" type="slidenum">
              <a:rPr lang="ru-RU" smtClean="0"/>
              <a:pPr>
                <a:defRPr/>
              </a:pPr>
              <a:t>‹#›</a:t>
            </a:fld>
            <a:endParaRPr lang="ru-RU" dirty="0"/>
          </a:p>
        </p:txBody>
      </p:sp>
    </p:spTree>
  </p:cSld>
  <p:clrMapOvr>
    <a:masterClrMapping/>
  </p:clrMapOvr>
  <p:transition>
    <p:wheel spokes="2"/>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F0DB969E-4B9D-4968-AF29-7E8AA7CF6937}" type="datetimeFigureOut">
              <a:rPr lang="ru-RU" smtClean="0"/>
              <a:pPr>
                <a:defRPr/>
              </a:pPr>
              <a:t>20.01.2016</a:t>
            </a:fld>
            <a:endParaRPr lang="ru-RU" dirty="0"/>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32418736-CCFD-43DA-A049-71238817BB05}" type="slidenum">
              <a:rPr lang="ru-RU" smtClean="0"/>
              <a:pPr>
                <a:defRPr/>
              </a:pPr>
              <a:t>‹#›</a:t>
            </a:fld>
            <a:endParaRPr lang="ru-RU" dirty="0"/>
          </a:p>
        </p:txBody>
      </p:sp>
    </p:spTree>
  </p:cSld>
  <p:clrMapOvr>
    <a:masterClrMapping/>
  </p:clrMapOvr>
  <p:transition>
    <p:wheel spokes="2"/>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202E62E7-9DB9-4A18-836C-9753A4161059}" type="datetimeFigureOut">
              <a:rPr lang="ru-RU" smtClean="0"/>
              <a:pPr>
                <a:defRPr/>
              </a:pPr>
              <a:t>20.01.2016</a:t>
            </a:fld>
            <a:endParaRPr lang="ru-RU" dirty="0"/>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ED374F5-C8DB-40D5-90C2-BB2A65B65D61}" type="slidenum">
              <a:rPr lang="ru-RU" smtClean="0"/>
              <a:pPr>
                <a:defRPr/>
              </a:pPr>
              <a:t>‹#›</a:t>
            </a:fld>
            <a:endParaRPr lang="ru-RU" dirty="0"/>
          </a:p>
        </p:txBody>
      </p:sp>
    </p:spTree>
  </p:cSld>
  <p:clrMapOvr>
    <a:masterClrMapping/>
  </p:clrMapOvr>
  <p:transition>
    <p:wheel spokes="2"/>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C84F139A-B2DC-4315-92D0-5B346FACFDA5}" type="datetimeFigureOut">
              <a:rPr lang="ru-RU" smtClean="0"/>
              <a:pPr>
                <a:defRPr/>
              </a:pPr>
              <a:t>20.01.2016</a:t>
            </a:fld>
            <a:endParaRPr lang="ru-RU" dirty="0"/>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1A8DFF93-4477-44B5-8341-60890AF130AB}" type="slidenum">
              <a:rPr lang="ru-RU" smtClean="0"/>
              <a:pPr>
                <a:defRPr/>
              </a:pPr>
              <a:t>‹#›</a:t>
            </a:fld>
            <a:endParaRPr lang="ru-RU" dirty="0"/>
          </a:p>
        </p:txBody>
      </p:sp>
    </p:spTree>
  </p:cSld>
  <p:clrMapOvr>
    <a:masterClrMapping/>
  </p:clrMapOvr>
  <p:transition>
    <p:wheel spokes="2"/>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A6EF8624-F4F6-4CC1-B447-5AB1EADE9B2F}" type="datetimeFigureOut">
              <a:rPr lang="ru-RU" smtClean="0"/>
              <a:pPr>
                <a:defRPr/>
              </a:pPr>
              <a:t>20.01.2016</a:t>
            </a:fld>
            <a:endParaRPr lang="ru-RU" dirty="0"/>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0887E4D2-5CC8-40E2-B592-F36A8599BCCE}" type="slidenum">
              <a:rPr lang="ru-RU" smtClean="0"/>
              <a:pPr>
                <a:defRPr/>
              </a:pPr>
              <a:t>‹#›</a:t>
            </a:fld>
            <a:endParaRPr lang="ru-RU" dirty="0"/>
          </a:p>
        </p:txBody>
      </p:sp>
    </p:spTree>
  </p:cSld>
  <p:clrMapOvr>
    <a:masterClrMapping/>
  </p:clrMapOvr>
  <p:transition>
    <p:wheel spokes="2"/>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0BBFB425-9595-49F6-AB50-0A80900B76E8}" type="datetimeFigureOut">
              <a:rPr lang="ru-RU" smtClean="0"/>
              <a:pPr>
                <a:defRPr/>
              </a:pPr>
              <a:t>20.01.2016</a:t>
            </a:fld>
            <a:endParaRPr lang="ru-RU" dirty="0"/>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7DCAD30A-F55D-4357-83ED-B8A17893814C}" type="slidenum">
              <a:rPr lang="ru-RU" smtClean="0"/>
              <a:pPr>
                <a:defRPr/>
              </a:pPr>
              <a:t>‹#›</a:t>
            </a:fld>
            <a:endParaRPr lang="ru-RU" dirty="0"/>
          </a:p>
        </p:txBody>
      </p:sp>
    </p:spTree>
  </p:cSld>
  <p:clrMapOvr>
    <a:masterClrMapping/>
  </p:clrMapOvr>
  <p:transition>
    <p:wheel spokes="2"/>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768E307C-8D72-4F9A-A39F-FCA2F5459449}" type="datetimeFigureOut">
              <a:rPr lang="ru-RU" smtClean="0"/>
              <a:pPr>
                <a:defRPr/>
              </a:pPr>
              <a:t>20.01.2016</a:t>
            </a:fld>
            <a:endParaRPr lang="ru-RU" dirty="0"/>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E31F6FB1-8ED3-4A3D-BC7D-C10ECE24D184}" type="slidenum">
              <a:rPr lang="ru-RU" smtClean="0"/>
              <a:pPr>
                <a:defRPr/>
              </a:pPr>
              <a:t>‹#›</a:t>
            </a:fld>
            <a:endParaRPr lang="ru-RU" dirty="0"/>
          </a:p>
        </p:txBody>
      </p:sp>
    </p:spTree>
  </p:cSld>
  <p:clrMapOvr>
    <a:masterClrMapping/>
  </p:clrMapOvr>
  <p:transition>
    <p:wheel spokes="2"/>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331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31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102E6A63-5D1C-4F1E-8ECE-381C967547C0}" type="datetimeFigureOut">
              <a:rPr lang="ru-RU"/>
              <a:pPr>
                <a:defRPr/>
              </a:pPr>
              <a:t>20.01.2016</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45C259CE-2A17-42C2-885D-53B9FE16AA87}"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72" r:id="rId1"/>
  </p:sldLayoutIdLst>
  <p:transition spd="med">
    <p:wheel spokes="2"/>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9EA9F4D-C2E9-45DB-9E33-B381DAD3CC78}" type="datetimeFigureOut">
              <a:rPr lang="ru-RU" smtClean="0"/>
              <a:pPr>
                <a:defRPr/>
              </a:pPr>
              <a:t>20.01.2016</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9B2C39E-D4B5-40DB-8F51-41953EB76E89}" type="slidenum">
              <a:rPr lang="ru-RU" smtClean="0"/>
              <a:pPr>
                <a:defRPr/>
              </a:pPr>
              <a:t>‹#›</a:t>
            </a:fld>
            <a:endParaRPr lang="ru-RU"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med">
    <p:wheel spokes="2"/>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slide" Target="slide18.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slide" Target="slide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8.xml"/><Relationship Id="rId6" Type="http://schemas.openxmlformats.org/officeDocument/2006/relationships/slide" Target="slide2.xml"/><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3.jpeg"/><Relationship Id="rId7" Type="http://schemas.openxmlformats.org/officeDocument/2006/relationships/slide" Target="slide12.xml"/><Relationship Id="rId2" Type="http://schemas.openxmlformats.org/officeDocument/2006/relationships/image" Target="../media/image12.jpeg"/><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28.wmf"/><Relationship Id="rId3" Type="http://schemas.openxmlformats.org/officeDocument/2006/relationships/slide" Target="slide2.xml"/><Relationship Id="rId7" Type="http://schemas.openxmlformats.org/officeDocument/2006/relationships/image" Target="../media/image18.wmf"/><Relationship Id="rId12" Type="http://schemas.openxmlformats.org/officeDocument/2006/relationships/image" Target="../media/image27.wmf"/><Relationship Id="rId2" Type="http://schemas.openxmlformats.org/officeDocument/2006/relationships/image" Target="../media/image37.jpeg"/><Relationship Id="rId1" Type="http://schemas.openxmlformats.org/officeDocument/2006/relationships/slideLayout" Target="../slideLayouts/slideLayout8.xml"/><Relationship Id="rId6" Type="http://schemas.openxmlformats.org/officeDocument/2006/relationships/image" Target="../media/image23.wmf"/><Relationship Id="rId11" Type="http://schemas.openxmlformats.org/officeDocument/2006/relationships/image" Target="../media/image26.wmf"/><Relationship Id="rId5" Type="http://schemas.openxmlformats.org/officeDocument/2006/relationships/image" Target="../media/image25.wmf"/><Relationship Id="rId10" Type="http://schemas.openxmlformats.org/officeDocument/2006/relationships/image" Target="../media/image20.wmf"/><Relationship Id="rId4" Type="http://schemas.openxmlformats.org/officeDocument/2006/relationships/image" Target="../media/image38.jpeg"/><Relationship Id="rId9" Type="http://schemas.openxmlformats.org/officeDocument/2006/relationships/image" Target="../media/image39.png"/><Relationship Id="rId14" Type="http://schemas.openxmlformats.org/officeDocument/2006/relationships/slide" Target="slide20.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2.xml"/><Relationship Id="rId7" Type="http://schemas.openxmlformats.org/officeDocument/2006/relationships/slide" Target="slide5.xml"/><Relationship Id="rId12"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audio" Target="file:///G:\&#1055;&#1056;&#1045;&#1047;&#1045;&#1053;&#1058;&#1040;&#1062;&#1048;&#1071;\Sounds\5thrd129.wav" TargetMode="External"/><Relationship Id="rId6" Type="http://schemas.openxmlformats.org/officeDocument/2006/relationships/slide" Target="slide7.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image" Target="../media/image3.png"/><Relationship Id="rId9" Type="http://schemas.openxmlformats.org/officeDocument/2006/relationships/slide" Target="slide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0.gi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www.google.ru/search?q=%D0%BA%D0%B0%D1%80%D1%82%D0%B8%D0%BD%D0%BA%D0%B8&amp;newwindow=1&amp;biw=1920&amp;bih=955&amp;source=lnms&amp;tbm=isch&amp;sa=X&amp;ved=0ahUKEwjpuoHEz7jKAhVHpnIKHZjqATMQ_AUIBygB"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xml"/><Relationship Id="rId7" Type="http://schemas.openxmlformats.org/officeDocument/2006/relationships/slide" Target="slide2.xml"/><Relationship Id="rId2" Type="http://schemas.openxmlformats.org/officeDocument/2006/relationships/slideLayout" Target="../slideLayouts/slideLayout1.xml"/><Relationship Id="rId1" Type="http://schemas.openxmlformats.org/officeDocument/2006/relationships/audio" Target="file:///G:\&#1055;&#1056;&#1045;&#1047;&#1045;&#1053;&#1058;&#1040;&#1062;&#1048;&#1071;\Sounds\Zvuki-Vystrel-s-korabel_noy-pushki(muzbaron.com).mp3" TargetMode="External"/><Relationship Id="rId6" Type="http://schemas.openxmlformats.org/officeDocument/2006/relationships/slide" Target="slide10.xml"/><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slide" Target="slide2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jpeg"/><Relationship Id="rId7"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audio" Target="file:///G:\&#1055;&#1056;&#1045;&#1047;&#1045;&#1053;&#1058;&#1040;&#1062;&#1048;&#1071;\Sounds\Zvuki-Vystrel-s-korabel_noy-pushki(muzbaron.com).mp3" TargetMode="External"/><Relationship Id="rId6" Type="http://schemas.openxmlformats.org/officeDocument/2006/relationships/slide" Target="slide11.xml"/><Relationship Id="rId5" Type="http://schemas.openxmlformats.org/officeDocument/2006/relationships/slide" Target="slide2.xml"/><Relationship Id="rId10" Type="http://schemas.openxmlformats.org/officeDocument/2006/relationships/slide" Target="slide21.xml"/><Relationship Id="rId4" Type="http://schemas.openxmlformats.org/officeDocument/2006/relationships/image" Target="../media/image4.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slide" Target="slide21.xml"/><Relationship Id="rId2" Type="http://schemas.openxmlformats.org/officeDocument/2006/relationships/slideLayout" Target="../slideLayouts/slideLayout8.xml"/><Relationship Id="rId1" Type="http://schemas.openxmlformats.org/officeDocument/2006/relationships/audio" Target="file:///G:\&#1055;&#1056;&#1045;&#1047;&#1045;&#1053;&#1058;&#1040;&#1062;&#1048;&#1071;\Sounds\Zvuki-Vystrel-s-korabel_noy-pushki(muzbaron.com).mp3" TargetMode="External"/><Relationship Id="rId6" Type="http://schemas.openxmlformats.org/officeDocument/2006/relationships/image" Target="../media/image14.jpeg"/><Relationship Id="rId11" Type="http://schemas.openxmlformats.org/officeDocument/2006/relationships/image" Target="../media/image4.png"/><Relationship Id="rId5" Type="http://schemas.openxmlformats.org/officeDocument/2006/relationships/image" Target="../media/image13.jpeg"/><Relationship Id="rId10" Type="http://schemas.openxmlformats.org/officeDocument/2006/relationships/slide" Target="slide12.xml"/><Relationship Id="rId4" Type="http://schemas.openxmlformats.org/officeDocument/2006/relationships/image" Target="../media/image12.jpeg"/><Relationship Id="rId9"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21.xml"/><Relationship Id="rId2" Type="http://schemas.openxmlformats.org/officeDocument/2006/relationships/slideLayout" Target="../slideLayouts/slideLayout8.xml"/><Relationship Id="rId1" Type="http://schemas.openxmlformats.org/officeDocument/2006/relationships/audio" Target="file:///G:\&#1055;&#1056;&#1045;&#1047;&#1045;&#1053;&#1058;&#1040;&#1062;&#1048;&#1071;\Sounds\Zvuki-Vystrel-s-korabel_noy-pushki(muzbaron.com).mp3" TargetMode="External"/><Relationship Id="rId6" Type="http://schemas.openxmlformats.org/officeDocument/2006/relationships/image" Target="../media/image4.png"/><Relationship Id="rId5" Type="http://schemas.openxmlformats.org/officeDocument/2006/relationships/image" Target="../media/image17.jpeg"/><Relationship Id="rId4" Type="http://schemas.openxmlformats.org/officeDocument/2006/relationships/slide" Target="slide13.xml"/></Relationships>
</file>

<file path=ppt/slides/_rels/slide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Layout" Target="../slideLayouts/slideLayout8.xml"/><Relationship Id="rId1" Type="http://schemas.openxmlformats.org/officeDocument/2006/relationships/audio" Target="file:///G:\&#1055;&#1056;&#1045;&#1047;&#1045;&#1053;&#1058;&#1040;&#1062;&#1048;&#1071;\Sounds\Zvuki-Vystrel-s-korabel_noy-pushki(muzbaron.com).mp3" TargetMode="External"/><Relationship Id="rId6" Type="http://schemas.openxmlformats.org/officeDocument/2006/relationships/image" Target="../media/image4.png"/><Relationship Id="rId5" Type="http://schemas.openxmlformats.org/officeDocument/2006/relationships/slide" Target="slide14.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slide" Target="slide15.xml"/><Relationship Id="rId3" Type="http://schemas.openxmlformats.org/officeDocument/2006/relationships/image" Target="../media/image18.wmf"/><Relationship Id="rId7" Type="http://schemas.openxmlformats.org/officeDocument/2006/relationships/image" Target="../media/image22.jpeg"/><Relationship Id="rId12" Type="http://schemas.openxmlformats.org/officeDocument/2006/relationships/slide" Target="slide2.xml"/><Relationship Id="rId17" Type="http://schemas.openxmlformats.org/officeDocument/2006/relationships/slide" Target="slide21.xml"/><Relationship Id="rId2" Type="http://schemas.openxmlformats.org/officeDocument/2006/relationships/slideLayout" Target="../slideLayouts/slideLayout8.xml"/><Relationship Id="rId16" Type="http://schemas.openxmlformats.org/officeDocument/2006/relationships/image" Target="../media/image4.png"/><Relationship Id="rId1" Type="http://schemas.openxmlformats.org/officeDocument/2006/relationships/audio" Target="file:///G:\&#1055;&#1056;&#1045;&#1047;&#1045;&#1053;&#1058;&#1040;&#1062;&#1048;&#1071;\Sounds\Zvuki-Vystrel-s-korabel_noy-pushki(muzbaron.com).mp3" TargetMode="External"/><Relationship Id="rId6" Type="http://schemas.openxmlformats.org/officeDocument/2006/relationships/image" Target="../media/image21.jpeg"/><Relationship Id="rId11" Type="http://schemas.openxmlformats.org/officeDocument/2006/relationships/image" Target="../media/image26.wmf"/><Relationship Id="rId5" Type="http://schemas.openxmlformats.org/officeDocument/2006/relationships/image" Target="../media/image20.wmf"/><Relationship Id="rId15" Type="http://schemas.openxmlformats.org/officeDocument/2006/relationships/image" Target="../media/image28.wmf"/><Relationship Id="rId10" Type="http://schemas.openxmlformats.org/officeDocument/2006/relationships/image" Target="../media/image25.wmf"/><Relationship Id="rId4" Type="http://schemas.openxmlformats.org/officeDocument/2006/relationships/image" Target="../media/image19.wmf"/><Relationship Id="rId9" Type="http://schemas.openxmlformats.org/officeDocument/2006/relationships/image" Target="../media/image24.png"/><Relationship Id="rId14" Type="http://schemas.openxmlformats.org/officeDocument/2006/relationships/image" Target="../media/image27.wmf"/></Relationships>
</file>

<file path=ppt/slides/_rels/slide9.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29.png"/><Relationship Id="rId7" Type="http://schemas.openxmlformats.org/officeDocument/2006/relationships/image" Target="../media/image33.wmf"/><Relationship Id="rId2" Type="http://schemas.openxmlformats.org/officeDocument/2006/relationships/slideLayout" Target="../slideLayouts/slideLayout8.xml"/><Relationship Id="rId1" Type="http://schemas.openxmlformats.org/officeDocument/2006/relationships/audio" Target="file:///G:\&#1055;&#1056;&#1045;&#1047;&#1045;&#1053;&#1058;&#1040;&#1062;&#1048;&#1071;\Sounds\Zvuki-Vystrel-s-korabel_noy-pushki(muzbaron.com).mp3" TargetMode="External"/><Relationship Id="rId6" Type="http://schemas.openxmlformats.org/officeDocument/2006/relationships/image" Target="../media/image32.wmf"/><Relationship Id="rId11" Type="http://schemas.openxmlformats.org/officeDocument/2006/relationships/image" Target="../media/image4.png"/><Relationship Id="rId5" Type="http://schemas.openxmlformats.org/officeDocument/2006/relationships/image" Target="../media/image31.wmf"/><Relationship Id="rId10" Type="http://schemas.openxmlformats.org/officeDocument/2006/relationships/slide" Target="slide16.xml"/><Relationship Id="rId4" Type="http://schemas.openxmlformats.org/officeDocument/2006/relationships/image" Target="../media/image30.wmf"/><Relationship Id="rId9"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a:hlinkClick r:id="" action="ppaction://hlinkshowjump?jump=nextslide"/>
          </p:cNvPr>
          <p:cNvSpPr/>
          <p:nvPr/>
        </p:nvSpPr>
        <p:spPr>
          <a:xfrm>
            <a:off x="6888176" y="5908691"/>
            <a:ext cx="2143140" cy="714380"/>
          </a:xfrm>
          <a:prstGeom prst="roundRect">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a:outerShdw blurRad="63500" sx="102000" sy="102000" algn="ctr"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70000"/>
              </a:lnSpc>
              <a:defRPr/>
            </a:pPr>
            <a:r>
              <a:rPr lang="en-US" sz="2800" b="1">
                <a:solidFill>
                  <a:srgbClr val="002060"/>
                </a:solidFill>
                <a:latin typeface="Forte" pitchFamily="66" charset="0"/>
                <a:cs typeface="Arial" charset="0"/>
                <a:hlinkClick r:id="rId3" action="ppaction://hlinksldjump"/>
              </a:rPr>
              <a:t>Welcome</a:t>
            </a:r>
            <a:endParaRPr lang="ru-RU" sz="2800" b="1">
              <a:solidFill>
                <a:srgbClr val="002060"/>
              </a:solidFill>
              <a:cs typeface="Arial" charset="0"/>
            </a:endParaRPr>
          </a:p>
        </p:txBody>
      </p:sp>
      <p:pic>
        <p:nvPicPr>
          <p:cNvPr id="16389" name="Picture 21" descr="ANd9GcSqlH6K_dJ9Sp26w30V7wS2Fw4yKw95DuUs9RdvpocxYc614BbClw"/>
          <p:cNvPicPr>
            <a:picLocks noChangeAspect="1" noChangeArrowheads="1"/>
          </p:cNvPicPr>
          <p:nvPr/>
        </p:nvPicPr>
        <p:blipFill>
          <a:blip r:embed="rId4" cstate="print"/>
          <a:srcRect/>
          <a:stretch>
            <a:fillRect/>
          </a:stretch>
        </p:blipFill>
        <p:spPr bwMode="auto">
          <a:xfrm>
            <a:off x="250825" y="188913"/>
            <a:ext cx="3311525" cy="3057525"/>
          </a:xfrm>
          <a:prstGeom prst="rect">
            <a:avLst/>
          </a:prstGeom>
          <a:noFill/>
          <a:ln w="9525">
            <a:noFill/>
            <a:miter lim="800000"/>
            <a:headEnd/>
            <a:tailEnd/>
          </a:ln>
        </p:spPr>
      </p:pic>
      <p:sp>
        <p:nvSpPr>
          <p:cNvPr id="16390" name="WordArt 23"/>
          <p:cNvSpPr>
            <a:spLocks noChangeArrowheads="1" noChangeShapeType="1" noTextEdit="1"/>
          </p:cNvSpPr>
          <p:nvPr/>
        </p:nvSpPr>
        <p:spPr bwMode="auto">
          <a:xfrm>
            <a:off x="4500563" y="333375"/>
            <a:ext cx="4464050" cy="1296988"/>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a:cs typeface="Arial"/>
              </a:rPr>
              <a:t>Sea Battle</a:t>
            </a:r>
            <a:endParaRPr lang="ru-RU" sz="3600" b="1" kern="10">
              <a:ln w="9525">
                <a:solidFill>
                  <a:srgbClr val="000000"/>
                </a:solidFill>
                <a:round/>
                <a:headEnd/>
                <a:tailEnd/>
              </a:ln>
              <a:solidFill>
                <a:srgbClr val="FFFFFF"/>
              </a:solidFill>
              <a:latin typeface="Arial"/>
              <a:cs typeface="Arial"/>
            </a:endParaRPr>
          </a:p>
        </p:txBody>
      </p:sp>
      <p:sp>
        <p:nvSpPr>
          <p:cNvPr id="16391" name="AutoShape 8"/>
          <p:cNvSpPr>
            <a:spLocks noChangeArrowheads="1"/>
          </p:cNvSpPr>
          <p:nvPr/>
        </p:nvSpPr>
        <p:spPr bwMode="auto">
          <a:xfrm>
            <a:off x="4427538" y="1989138"/>
            <a:ext cx="3960812" cy="3455987"/>
          </a:xfrm>
          <a:prstGeom prst="verticalScroll">
            <a:avLst>
              <a:gd name="adj" fmla="val 12500"/>
            </a:avLst>
          </a:prstGeom>
          <a:solidFill>
            <a:srgbClr val="339966"/>
          </a:solidFill>
          <a:ln w="9525">
            <a:solidFill>
              <a:schemeClr val="tx1"/>
            </a:solidFill>
            <a:round/>
            <a:headEnd/>
            <a:tailEnd/>
          </a:ln>
        </p:spPr>
        <p:txBody>
          <a:bodyPr wrap="none" anchor="ctr"/>
          <a:lstStyle/>
          <a:p>
            <a:pPr algn="ctr"/>
            <a:endParaRPr lang="ru-RU" dirty="0"/>
          </a:p>
        </p:txBody>
      </p:sp>
      <p:sp>
        <p:nvSpPr>
          <p:cNvPr id="16392" name="Rectangle 8"/>
          <p:cNvSpPr>
            <a:spLocks noChangeArrowheads="1"/>
          </p:cNvSpPr>
          <p:nvPr/>
        </p:nvSpPr>
        <p:spPr bwMode="auto">
          <a:xfrm>
            <a:off x="4932040" y="2996952"/>
            <a:ext cx="3057312" cy="369332"/>
          </a:xfrm>
          <a:prstGeom prst="rect">
            <a:avLst/>
          </a:prstGeom>
          <a:noFill/>
          <a:ln w="9525">
            <a:noFill/>
            <a:miter lim="800000"/>
            <a:headEnd/>
            <a:tailEnd/>
          </a:ln>
          <a:effectLst/>
        </p:spPr>
        <p:txBody>
          <a:bodyPr wrap="none">
            <a:spAutoFit/>
          </a:bodyPr>
          <a:lstStyle/>
          <a:p>
            <a:r>
              <a:rPr lang="en-US" b="1" dirty="0"/>
              <a:t>Travelling to English Land</a:t>
            </a:r>
            <a:endParaRPr lang="ru-RU" b="1" dirty="0"/>
          </a:p>
        </p:txBody>
      </p:sp>
      <p:sp>
        <p:nvSpPr>
          <p:cNvPr id="16393" name="AutoShape 9"/>
          <p:cNvSpPr>
            <a:spLocks noChangeArrowheads="1"/>
          </p:cNvSpPr>
          <p:nvPr/>
        </p:nvSpPr>
        <p:spPr bwMode="auto">
          <a:xfrm>
            <a:off x="0" y="5445125"/>
            <a:ext cx="2952750" cy="981075"/>
          </a:xfrm>
          <a:prstGeom prst="ribbon">
            <a:avLst>
              <a:gd name="adj1" fmla="val 12500"/>
              <a:gd name="adj2" fmla="val 50000"/>
            </a:avLst>
          </a:prstGeom>
          <a:solidFill>
            <a:srgbClr val="339966"/>
          </a:solidFill>
          <a:ln w="9525">
            <a:solidFill>
              <a:schemeClr val="tx1"/>
            </a:solidFill>
            <a:round/>
            <a:headEnd/>
            <a:tailEnd/>
          </a:ln>
          <a:effectLst/>
        </p:spPr>
        <p:txBody>
          <a:bodyPr wrap="none" anchor="ctr"/>
          <a:lstStyle/>
          <a:p>
            <a:pPr algn="ctr"/>
            <a:r>
              <a:rPr lang="en-US" sz="2400" b="1">
                <a:solidFill>
                  <a:schemeClr val="bg1"/>
                </a:solidFill>
                <a:hlinkClick r:id="rId5" action="ppaction://hlinksldjump"/>
              </a:rPr>
              <a:t>Rules</a:t>
            </a:r>
            <a:endParaRPr lang="ru-RU" sz="2400" b="1">
              <a:solidFill>
                <a:schemeClr val="bg1"/>
              </a:solidFill>
            </a:endParaRPr>
          </a:p>
        </p:txBody>
      </p:sp>
      <p:pic>
        <p:nvPicPr>
          <p:cNvPr id="24578" name="Picture 2" descr="http://web-tourism.ru/wp-content/uploads/2014/05/19.jpg"/>
          <p:cNvPicPr>
            <a:picLocks noChangeAspect="1" noChangeArrowheads="1"/>
          </p:cNvPicPr>
          <p:nvPr/>
        </p:nvPicPr>
        <p:blipFill>
          <a:blip r:embed="rId6" cstate="print"/>
          <a:srcRect/>
          <a:stretch>
            <a:fillRect/>
          </a:stretch>
        </p:blipFill>
        <p:spPr bwMode="auto">
          <a:xfrm>
            <a:off x="5076056" y="3356992"/>
            <a:ext cx="2736304" cy="2026576"/>
          </a:xfrm>
          <a:prstGeom prst="rect">
            <a:avLst/>
          </a:prstGeom>
          <a:noFill/>
        </p:spPr>
      </p:pic>
    </p:spTree>
  </p:cSld>
  <p:clrMapOvr>
    <a:masterClrMapping/>
  </p:clrMapOvr>
  <p:transition spd="med">
    <p:wheel spokes="2"/>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900113" y="1557338"/>
            <a:ext cx="5949950" cy="366712"/>
          </a:xfrm>
          <a:prstGeom prst="rect">
            <a:avLst/>
          </a:prstGeom>
          <a:noFill/>
          <a:ln w="9525">
            <a:noFill/>
            <a:miter lim="800000"/>
            <a:headEnd/>
            <a:tailEnd/>
          </a:ln>
        </p:spPr>
        <p:txBody>
          <a:bodyPr wrap="none">
            <a:spAutoFit/>
          </a:bodyPr>
          <a:lstStyle/>
          <a:p>
            <a:r>
              <a:rPr lang="en-US" b="1">
                <a:solidFill>
                  <a:schemeClr val="bg1"/>
                </a:solidFill>
              </a:rPr>
              <a:t>Eg. He </a:t>
            </a:r>
            <a:r>
              <a:rPr lang="en-US" b="1">
                <a:solidFill>
                  <a:srgbClr val="FFFF66"/>
                </a:solidFill>
              </a:rPr>
              <a:t>is playing</a:t>
            </a:r>
            <a:r>
              <a:rPr lang="en-US" b="1">
                <a:solidFill>
                  <a:schemeClr val="bg1"/>
                </a:solidFill>
              </a:rPr>
              <a:t> the piano. He </a:t>
            </a:r>
            <a:r>
              <a:rPr lang="en-US" b="1">
                <a:solidFill>
                  <a:srgbClr val="FFFF66"/>
                </a:solidFill>
              </a:rPr>
              <a:t>plays </a:t>
            </a:r>
            <a:r>
              <a:rPr lang="en-US" b="1">
                <a:solidFill>
                  <a:schemeClr val="bg1"/>
                </a:solidFill>
              </a:rPr>
              <a:t>piano every day</a:t>
            </a:r>
            <a:endParaRPr lang="ru-RU" b="1">
              <a:solidFill>
                <a:schemeClr val="bg1"/>
              </a:solidFill>
            </a:endParaRPr>
          </a:p>
        </p:txBody>
      </p:sp>
      <p:pic>
        <p:nvPicPr>
          <p:cNvPr id="26627" name="Picture 3" descr="music_makes_them_happy_thumb"/>
          <p:cNvPicPr>
            <a:picLocks noChangeAspect="1" noChangeArrowheads="1"/>
          </p:cNvPicPr>
          <p:nvPr/>
        </p:nvPicPr>
        <p:blipFill>
          <a:blip r:embed="rId3" cstate="print"/>
          <a:srcRect/>
          <a:stretch>
            <a:fillRect/>
          </a:stretch>
        </p:blipFill>
        <p:spPr bwMode="auto">
          <a:xfrm>
            <a:off x="7092950" y="765175"/>
            <a:ext cx="1611313" cy="1222375"/>
          </a:xfrm>
          <a:prstGeom prst="rect">
            <a:avLst/>
          </a:prstGeom>
          <a:noFill/>
          <a:ln w="9525">
            <a:noFill/>
            <a:miter lim="800000"/>
            <a:headEnd/>
            <a:tailEnd/>
          </a:ln>
        </p:spPr>
      </p:pic>
      <p:sp>
        <p:nvSpPr>
          <p:cNvPr id="26628" name="Text Box 4"/>
          <p:cNvSpPr txBox="1">
            <a:spLocks noChangeArrowheads="1"/>
          </p:cNvSpPr>
          <p:nvPr/>
        </p:nvSpPr>
        <p:spPr bwMode="auto">
          <a:xfrm>
            <a:off x="1403350" y="260350"/>
            <a:ext cx="5403850" cy="701675"/>
          </a:xfrm>
          <a:prstGeom prst="rect">
            <a:avLst/>
          </a:prstGeom>
          <a:noFill/>
          <a:ln w="9525">
            <a:noFill/>
            <a:miter lim="800000"/>
            <a:headEnd/>
            <a:tailEnd/>
          </a:ln>
        </p:spPr>
        <p:txBody>
          <a:bodyPr wrap="none">
            <a:spAutoFit/>
          </a:bodyPr>
          <a:lstStyle/>
          <a:p>
            <a:pPr algn="ctr"/>
            <a:r>
              <a:rPr lang="en-US" sz="2000" b="1">
                <a:solidFill>
                  <a:srgbClr val="FF6600"/>
                </a:solidFill>
              </a:rPr>
              <a:t>Read and complete. </a:t>
            </a:r>
          </a:p>
          <a:p>
            <a:pPr algn="ctr"/>
            <a:r>
              <a:rPr lang="en-US" sz="2000" b="1">
                <a:solidFill>
                  <a:srgbClr val="FF6600"/>
                </a:solidFill>
              </a:rPr>
              <a:t>Use Present Simple or Present Progressive</a:t>
            </a:r>
            <a:endParaRPr lang="ru-RU" sz="2000" b="1">
              <a:solidFill>
                <a:srgbClr val="FF6600"/>
              </a:solidFill>
            </a:endParaRPr>
          </a:p>
        </p:txBody>
      </p:sp>
      <p:pic>
        <p:nvPicPr>
          <p:cNvPr id="26629" name="Picture 5" descr="Attachment"/>
          <p:cNvPicPr>
            <a:picLocks noChangeAspect="1" noChangeArrowheads="1"/>
          </p:cNvPicPr>
          <p:nvPr/>
        </p:nvPicPr>
        <p:blipFill>
          <a:blip r:embed="rId4" cstate="print"/>
          <a:srcRect/>
          <a:stretch>
            <a:fillRect/>
          </a:stretch>
        </p:blipFill>
        <p:spPr bwMode="auto">
          <a:xfrm>
            <a:off x="107950" y="2492375"/>
            <a:ext cx="4752975" cy="2925763"/>
          </a:xfrm>
          <a:prstGeom prst="rect">
            <a:avLst/>
          </a:prstGeom>
          <a:noFill/>
          <a:ln w="9525">
            <a:noFill/>
            <a:miter lim="800000"/>
            <a:headEnd/>
            <a:tailEnd/>
          </a:ln>
        </p:spPr>
      </p:pic>
      <p:sp>
        <p:nvSpPr>
          <p:cNvPr id="26630" name="Text Box 6"/>
          <p:cNvSpPr txBox="1">
            <a:spLocks noChangeArrowheads="1"/>
          </p:cNvSpPr>
          <p:nvPr/>
        </p:nvSpPr>
        <p:spPr bwMode="auto">
          <a:xfrm>
            <a:off x="4997450" y="2276475"/>
            <a:ext cx="4146550" cy="3113088"/>
          </a:xfrm>
          <a:prstGeom prst="rect">
            <a:avLst/>
          </a:prstGeom>
          <a:noFill/>
          <a:ln w="9525">
            <a:noFill/>
            <a:miter lim="800000"/>
            <a:headEnd/>
            <a:tailEnd/>
          </a:ln>
        </p:spPr>
        <p:txBody>
          <a:bodyPr>
            <a:spAutoFit/>
          </a:bodyPr>
          <a:lstStyle/>
          <a:p>
            <a:r>
              <a:rPr lang="en-US">
                <a:solidFill>
                  <a:schemeClr val="bg1"/>
                </a:solidFill>
              </a:rPr>
              <a:t>Children are at the seaside today. </a:t>
            </a:r>
          </a:p>
          <a:p>
            <a:r>
              <a:rPr lang="en-US">
                <a:solidFill>
                  <a:schemeClr val="bg1"/>
                </a:solidFill>
              </a:rPr>
              <a:t>The sun </a:t>
            </a:r>
            <a:r>
              <a:rPr lang="en-US" b="1">
                <a:solidFill>
                  <a:srgbClr val="FFFF66"/>
                </a:solidFill>
              </a:rPr>
              <a:t>is shining</a:t>
            </a:r>
            <a:r>
              <a:rPr lang="en-US">
                <a:solidFill>
                  <a:schemeClr val="bg1"/>
                </a:solidFill>
              </a:rPr>
              <a:t>. Look!</a:t>
            </a:r>
          </a:p>
          <a:p>
            <a:r>
              <a:rPr lang="en-US">
                <a:solidFill>
                  <a:schemeClr val="bg1"/>
                </a:solidFill>
              </a:rPr>
              <a:t>Bob and Wendy </a:t>
            </a:r>
            <a:r>
              <a:rPr lang="en-US" b="1">
                <a:solidFill>
                  <a:srgbClr val="FFFF66"/>
                </a:solidFill>
              </a:rPr>
              <a:t>are playing</a:t>
            </a:r>
            <a:r>
              <a:rPr lang="en-US">
                <a:solidFill>
                  <a:schemeClr val="bg1"/>
                </a:solidFill>
              </a:rPr>
              <a:t> badminton. They </a:t>
            </a:r>
            <a:r>
              <a:rPr lang="en-US" b="1">
                <a:solidFill>
                  <a:srgbClr val="FFFF66"/>
                </a:solidFill>
              </a:rPr>
              <a:t>play </a:t>
            </a:r>
            <a:r>
              <a:rPr lang="en-US">
                <a:solidFill>
                  <a:schemeClr val="bg1"/>
                </a:solidFill>
              </a:rPr>
              <a:t>badminton every Sunday.</a:t>
            </a:r>
          </a:p>
          <a:p>
            <a:r>
              <a:rPr lang="en-US">
                <a:solidFill>
                  <a:schemeClr val="bg1"/>
                </a:solidFill>
              </a:rPr>
              <a:t>John and Kate </a:t>
            </a:r>
            <a:r>
              <a:rPr lang="en-US" b="1">
                <a:solidFill>
                  <a:srgbClr val="FFFF66"/>
                </a:solidFill>
              </a:rPr>
              <a:t>are making</a:t>
            </a:r>
            <a:r>
              <a:rPr lang="en-US">
                <a:solidFill>
                  <a:schemeClr val="bg1"/>
                </a:solidFill>
              </a:rPr>
              <a:t> a sandcastle. John </a:t>
            </a:r>
            <a:r>
              <a:rPr lang="en-US" b="1">
                <a:solidFill>
                  <a:srgbClr val="FFFF66"/>
                </a:solidFill>
              </a:rPr>
              <a:t>makes</a:t>
            </a:r>
            <a:r>
              <a:rPr lang="en-US">
                <a:solidFill>
                  <a:schemeClr val="bg1"/>
                </a:solidFill>
              </a:rPr>
              <a:t> it every summer.</a:t>
            </a:r>
          </a:p>
          <a:p>
            <a:r>
              <a:rPr lang="en-US">
                <a:solidFill>
                  <a:schemeClr val="bg1"/>
                </a:solidFill>
              </a:rPr>
              <a:t>Sam </a:t>
            </a:r>
            <a:r>
              <a:rPr lang="en-US" b="1">
                <a:solidFill>
                  <a:srgbClr val="FFFF66"/>
                </a:solidFill>
              </a:rPr>
              <a:t>is reading</a:t>
            </a:r>
            <a:r>
              <a:rPr lang="en-US">
                <a:solidFill>
                  <a:schemeClr val="bg1"/>
                </a:solidFill>
              </a:rPr>
              <a:t> a book. He</a:t>
            </a:r>
            <a:r>
              <a:rPr lang="en-US" b="1">
                <a:solidFill>
                  <a:srgbClr val="FFFF66"/>
                </a:solidFill>
              </a:rPr>
              <a:t> likes </a:t>
            </a:r>
            <a:r>
              <a:rPr lang="en-US">
                <a:solidFill>
                  <a:schemeClr val="bg1"/>
                </a:solidFill>
              </a:rPr>
              <a:t>reading interesting books.   </a:t>
            </a:r>
          </a:p>
          <a:p>
            <a:endParaRPr lang="ru-RU">
              <a:solidFill>
                <a:schemeClr val="bg1"/>
              </a:solidFill>
            </a:endParaRPr>
          </a:p>
        </p:txBody>
      </p:sp>
      <p:sp>
        <p:nvSpPr>
          <p:cNvPr id="26633" name="AutoShape 9">
            <a:hlinkClick r:id="rId5" action="ppaction://hlinksldjump" highlightClick="1"/>
          </p:cNvPr>
          <p:cNvSpPr>
            <a:spLocks noChangeArrowheads="1"/>
          </p:cNvSpPr>
          <p:nvPr/>
        </p:nvSpPr>
        <p:spPr bwMode="auto">
          <a:xfrm>
            <a:off x="395288" y="6021388"/>
            <a:ext cx="1512887" cy="720725"/>
          </a:xfrm>
          <a:prstGeom prst="actionButtonBackPrevious">
            <a:avLst/>
          </a:prstGeom>
          <a:solidFill>
            <a:schemeClr val="accent1"/>
          </a:solidFill>
          <a:ln w="9525">
            <a:noFill/>
            <a:miter lim="800000"/>
            <a:headEnd/>
            <a:tailEnd/>
          </a:ln>
          <a:effectLst/>
        </p:spPr>
        <p:txBody>
          <a:bodyPr wrap="none" anchor="ctr"/>
          <a:lstStyle/>
          <a:p>
            <a:endParaRPr lang="ru-RU"/>
          </a:p>
        </p:txBody>
      </p:sp>
    </p:spTree>
  </p:cSld>
  <p:clrMapOvr>
    <a:masterClrMapping/>
  </p:clrMapOvr>
  <p:transition spd="med">
    <p:wheel spokes="2"/>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скачанные файлы"/>
          <p:cNvPicPr>
            <a:picLocks noChangeAspect="1" noChangeArrowheads="1"/>
          </p:cNvPicPr>
          <p:nvPr/>
        </p:nvPicPr>
        <p:blipFill>
          <a:blip r:embed="rId2" cstate="print"/>
          <a:srcRect/>
          <a:stretch>
            <a:fillRect/>
          </a:stretch>
        </p:blipFill>
        <p:spPr bwMode="auto">
          <a:xfrm>
            <a:off x="1763713" y="620713"/>
            <a:ext cx="5092700" cy="3571875"/>
          </a:xfrm>
          <a:prstGeom prst="rect">
            <a:avLst/>
          </a:prstGeom>
          <a:noFill/>
        </p:spPr>
      </p:pic>
      <p:sp>
        <p:nvSpPr>
          <p:cNvPr id="28677" name="Rectangle 5"/>
          <p:cNvSpPr>
            <a:spLocks noChangeArrowheads="1"/>
          </p:cNvSpPr>
          <p:nvPr/>
        </p:nvSpPr>
        <p:spPr bwMode="auto">
          <a:xfrm>
            <a:off x="539750" y="188913"/>
            <a:ext cx="7854950" cy="366712"/>
          </a:xfrm>
          <a:prstGeom prst="rect">
            <a:avLst/>
          </a:prstGeom>
          <a:noFill/>
          <a:ln w="9525">
            <a:noFill/>
            <a:miter lim="800000"/>
            <a:headEnd/>
            <a:tailEnd/>
          </a:ln>
          <a:effectLst/>
        </p:spPr>
        <p:txBody>
          <a:bodyPr wrap="none">
            <a:spAutoFit/>
          </a:bodyPr>
          <a:lstStyle/>
          <a:p>
            <a:r>
              <a:rPr lang="en-US" b="1">
                <a:solidFill>
                  <a:schemeClr val="bg1"/>
                </a:solidFill>
              </a:rPr>
              <a:t>Describe the picture. Use prepositions of place and  </a:t>
            </a:r>
            <a:r>
              <a:rPr lang="en-US" b="1">
                <a:solidFill>
                  <a:srgbClr val="FFFF66"/>
                </a:solidFill>
              </a:rPr>
              <a:t>there is/ there are</a:t>
            </a:r>
            <a:r>
              <a:rPr lang="en-US" b="1">
                <a:solidFill>
                  <a:schemeClr val="bg1"/>
                </a:solidFill>
              </a:rPr>
              <a:t>.</a:t>
            </a:r>
            <a:endParaRPr lang="ru-RU" b="1">
              <a:solidFill>
                <a:schemeClr val="bg1"/>
              </a:solidFill>
            </a:endParaRPr>
          </a:p>
        </p:txBody>
      </p:sp>
      <p:sp>
        <p:nvSpPr>
          <p:cNvPr id="28678" name="Text Box 6"/>
          <p:cNvSpPr txBox="1">
            <a:spLocks noChangeArrowheads="1"/>
          </p:cNvSpPr>
          <p:nvPr/>
        </p:nvSpPr>
        <p:spPr bwMode="auto">
          <a:xfrm>
            <a:off x="395288" y="4365625"/>
            <a:ext cx="8497887" cy="1616075"/>
          </a:xfrm>
          <a:prstGeom prst="rect">
            <a:avLst/>
          </a:prstGeom>
          <a:noFill/>
          <a:ln w="9525">
            <a:noFill/>
            <a:miter lim="800000"/>
            <a:headEnd/>
            <a:tailEnd/>
          </a:ln>
          <a:effectLst/>
        </p:spPr>
        <p:txBody>
          <a:bodyPr>
            <a:spAutoFit/>
          </a:bodyPr>
          <a:lstStyle/>
          <a:p>
            <a:r>
              <a:rPr lang="en-US" sz="2000" b="1">
                <a:solidFill>
                  <a:srgbClr val="FFFF66"/>
                </a:solidFill>
              </a:rPr>
              <a:t>There are two balls under the table. There is a chair next to the table. There is a table between the armchair and the chair. There is a cat next to the armchair. There is a lamp, a vase and a book on the table.</a:t>
            </a:r>
          </a:p>
          <a:p>
            <a:r>
              <a:rPr lang="en-US" sz="2000" b="1">
                <a:solidFill>
                  <a:srgbClr val="FFFF66"/>
                </a:solidFill>
              </a:rPr>
              <a:t>There are roller blades on the chair.</a:t>
            </a:r>
          </a:p>
          <a:p>
            <a:endParaRPr lang="ru-RU" sz="2000" b="1">
              <a:solidFill>
                <a:srgbClr val="FFFF66"/>
              </a:solidFill>
            </a:endParaRPr>
          </a:p>
        </p:txBody>
      </p:sp>
      <p:pic>
        <p:nvPicPr>
          <p:cNvPr id="28682" name="Picture 10" descr="202439_1384277079"/>
          <p:cNvPicPr>
            <a:picLocks noChangeAspect="1" noChangeArrowheads="1"/>
          </p:cNvPicPr>
          <p:nvPr/>
        </p:nvPicPr>
        <p:blipFill>
          <a:blip r:embed="rId3" cstate="print"/>
          <a:srcRect/>
          <a:stretch>
            <a:fillRect/>
          </a:stretch>
        </p:blipFill>
        <p:spPr bwMode="auto">
          <a:xfrm>
            <a:off x="3779838" y="2852738"/>
            <a:ext cx="431800" cy="431800"/>
          </a:xfrm>
          <a:prstGeom prst="rect">
            <a:avLst/>
          </a:prstGeom>
          <a:noFill/>
        </p:spPr>
      </p:pic>
      <p:pic>
        <p:nvPicPr>
          <p:cNvPr id="28685" name="Picture 13" descr="rolkon-2"/>
          <p:cNvPicPr>
            <a:picLocks noChangeAspect="1" noChangeArrowheads="1"/>
          </p:cNvPicPr>
          <p:nvPr/>
        </p:nvPicPr>
        <p:blipFill>
          <a:blip r:embed="rId4" cstate="print"/>
          <a:srcRect/>
          <a:stretch>
            <a:fillRect/>
          </a:stretch>
        </p:blipFill>
        <p:spPr bwMode="auto">
          <a:xfrm>
            <a:off x="1908175" y="2133600"/>
            <a:ext cx="647700" cy="517525"/>
          </a:xfrm>
          <a:prstGeom prst="rect">
            <a:avLst/>
          </a:prstGeom>
          <a:noFill/>
        </p:spPr>
      </p:pic>
      <p:pic>
        <p:nvPicPr>
          <p:cNvPr id="28687" name="Picture 15" descr="rolkon-2"/>
          <p:cNvPicPr>
            <a:picLocks noChangeAspect="1" noChangeArrowheads="1"/>
          </p:cNvPicPr>
          <p:nvPr/>
        </p:nvPicPr>
        <p:blipFill>
          <a:blip r:embed="rId5" cstate="print"/>
          <a:srcRect/>
          <a:stretch>
            <a:fillRect/>
          </a:stretch>
        </p:blipFill>
        <p:spPr bwMode="auto">
          <a:xfrm>
            <a:off x="2051050" y="2276475"/>
            <a:ext cx="576263" cy="460375"/>
          </a:xfrm>
          <a:prstGeom prst="rect">
            <a:avLst/>
          </a:prstGeom>
          <a:noFill/>
        </p:spPr>
      </p:pic>
      <p:sp>
        <p:nvSpPr>
          <p:cNvPr id="28688" name="AutoShape 16">
            <a:hlinkClick r:id="rId6" action="ppaction://hlinksldjump" highlightClick="1"/>
          </p:cNvPr>
          <p:cNvSpPr>
            <a:spLocks noChangeArrowheads="1"/>
          </p:cNvSpPr>
          <p:nvPr/>
        </p:nvSpPr>
        <p:spPr bwMode="auto">
          <a:xfrm>
            <a:off x="250825" y="5949950"/>
            <a:ext cx="1368425" cy="792163"/>
          </a:xfrm>
          <a:prstGeom prst="actionButtonBackPrevious">
            <a:avLst/>
          </a:prstGeom>
          <a:solidFill>
            <a:schemeClr val="accent1"/>
          </a:solidFill>
          <a:ln w="9525">
            <a:noFill/>
            <a:miter lim="800000"/>
            <a:headEnd/>
            <a:tailEnd/>
          </a:ln>
          <a:effectLst/>
        </p:spPr>
        <p:txBody>
          <a:bodyPr wrap="none" anchor="ctr"/>
          <a:lstStyle/>
          <a:p>
            <a:endParaRPr lang="ru-RU"/>
          </a:p>
        </p:txBody>
      </p:sp>
      <p:sp>
        <p:nvSpPr>
          <p:cNvPr id="28689" name="AutoShape 17">
            <a:hlinkClick r:id="rId6" action="ppaction://hlinksldjump" highlightClick="1"/>
          </p:cNvPr>
          <p:cNvSpPr>
            <a:spLocks noChangeArrowheads="1"/>
          </p:cNvSpPr>
          <p:nvPr/>
        </p:nvSpPr>
        <p:spPr bwMode="auto">
          <a:xfrm>
            <a:off x="250825" y="5949950"/>
            <a:ext cx="1368425" cy="792163"/>
          </a:xfrm>
          <a:prstGeom prst="actionButtonBackPrevious">
            <a:avLst/>
          </a:prstGeom>
          <a:solidFill>
            <a:schemeClr val="accent1"/>
          </a:solidFill>
          <a:ln w="9525">
            <a:noFill/>
            <a:miter lim="800000"/>
            <a:headEnd/>
            <a:tailEnd/>
          </a:ln>
          <a:effectLst/>
        </p:spPr>
        <p:txBody>
          <a:bodyPr wrap="none" anchor="ctr"/>
          <a:lstStyle/>
          <a:p>
            <a:endParaRPr lang="ru-RU"/>
          </a:p>
        </p:txBody>
      </p:sp>
    </p:spTree>
  </p:cSld>
  <p:clrMapOvr>
    <a:masterClrMapping/>
  </p:clrMapOvr>
  <p:transition spd="med">
    <p:wheel spokes="2"/>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AutoShape 3"/>
          <p:cNvSpPr>
            <a:spLocks noChangeArrowheads="1"/>
          </p:cNvSpPr>
          <p:nvPr/>
        </p:nvSpPr>
        <p:spPr bwMode="auto">
          <a:xfrm>
            <a:off x="468313" y="1484313"/>
            <a:ext cx="1008062" cy="576262"/>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en-US" b="1">
                <a:solidFill>
                  <a:schemeClr val="bg1"/>
                </a:solidFill>
              </a:rPr>
              <a:t>Canada</a:t>
            </a:r>
            <a:endParaRPr lang="ru-RU" b="1">
              <a:solidFill>
                <a:schemeClr val="bg1"/>
              </a:solidFill>
            </a:endParaRPr>
          </a:p>
        </p:txBody>
      </p:sp>
      <p:sp>
        <p:nvSpPr>
          <p:cNvPr id="29700" name="AutoShape 4"/>
          <p:cNvSpPr>
            <a:spLocks noChangeArrowheads="1"/>
          </p:cNvSpPr>
          <p:nvPr/>
        </p:nvSpPr>
        <p:spPr bwMode="auto">
          <a:xfrm>
            <a:off x="755650" y="4149725"/>
            <a:ext cx="1079500" cy="576263"/>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en-US" b="1">
                <a:solidFill>
                  <a:schemeClr val="bg1"/>
                </a:solidFill>
              </a:rPr>
              <a:t>The UK</a:t>
            </a:r>
            <a:endParaRPr lang="ru-RU" b="1">
              <a:solidFill>
                <a:schemeClr val="bg1"/>
              </a:solidFill>
            </a:endParaRPr>
          </a:p>
        </p:txBody>
      </p:sp>
      <p:sp>
        <p:nvSpPr>
          <p:cNvPr id="29701" name="AutoShape 5"/>
          <p:cNvSpPr>
            <a:spLocks noChangeArrowheads="1"/>
          </p:cNvSpPr>
          <p:nvPr/>
        </p:nvSpPr>
        <p:spPr bwMode="auto">
          <a:xfrm>
            <a:off x="6732588" y="4437063"/>
            <a:ext cx="1008062" cy="576262"/>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en-US" b="1">
                <a:solidFill>
                  <a:schemeClr val="bg1"/>
                </a:solidFill>
              </a:rPr>
              <a:t>Ireland</a:t>
            </a:r>
            <a:endParaRPr lang="ru-RU" b="1">
              <a:solidFill>
                <a:schemeClr val="bg1"/>
              </a:solidFill>
            </a:endParaRPr>
          </a:p>
        </p:txBody>
      </p:sp>
      <p:sp>
        <p:nvSpPr>
          <p:cNvPr id="29702" name="AutoShape 6"/>
          <p:cNvSpPr>
            <a:spLocks noChangeArrowheads="1"/>
          </p:cNvSpPr>
          <p:nvPr/>
        </p:nvSpPr>
        <p:spPr bwMode="auto">
          <a:xfrm>
            <a:off x="7235825" y="1700213"/>
            <a:ext cx="1223963" cy="503237"/>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en-US" b="1">
                <a:solidFill>
                  <a:schemeClr val="bg1"/>
                </a:solidFill>
              </a:rPr>
              <a:t>Australia</a:t>
            </a:r>
            <a:endParaRPr lang="ru-RU" b="1">
              <a:solidFill>
                <a:schemeClr val="bg1"/>
              </a:solidFill>
            </a:endParaRPr>
          </a:p>
        </p:txBody>
      </p:sp>
      <p:sp>
        <p:nvSpPr>
          <p:cNvPr id="29703" name="AutoShape 7"/>
          <p:cNvSpPr>
            <a:spLocks noChangeArrowheads="1"/>
          </p:cNvSpPr>
          <p:nvPr/>
        </p:nvSpPr>
        <p:spPr bwMode="auto">
          <a:xfrm>
            <a:off x="4787900" y="1268413"/>
            <a:ext cx="1584325" cy="576262"/>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en-US" b="1">
                <a:solidFill>
                  <a:schemeClr val="bg1"/>
                </a:solidFill>
              </a:rPr>
              <a:t>New Zealand</a:t>
            </a:r>
            <a:endParaRPr lang="ru-RU" b="1">
              <a:solidFill>
                <a:schemeClr val="bg1"/>
              </a:solidFill>
            </a:endParaRPr>
          </a:p>
        </p:txBody>
      </p:sp>
      <p:pic>
        <p:nvPicPr>
          <p:cNvPr id="29704" name="Picture 8" descr="Washington-and-vicinity-178318-smallTabletRetina"/>
          <p:cNvPicPr>
            <a:picLocks noChangeAspect="1" noChangeArrowheads="1"/>
          </p:cNvPicPr>
          <p:nvPr/>
        </p:nvPicPr>
        <p:blipFill>
          <a:blip r:embed="rId2" cstate="print"/>
          <a:srcRect/>
          <a:stretch>
            <a:fillRect/>
          </a:stretch>
        </p:blipFill>
        <p:spPr bwMode="auto">
          <a:xfrm>
            <a:off x="2339975" y="2349500"/>
            <a:ext cx="2087563" cy="1173163"/>
          </a:xfrm>
          <a:prstGeom prst="rect">
            <a:avLst/>
          </a:prstGeom>
          <a:noFill/>
        </p:spPr>
      </p:pic>
      <p:sp>
        <p:nvSpPr>
          <p:cNvPr id="29705" name="AutoShape 9"/>
          <p:cNvSpPr>
            <a:spLocks noChangeArrowheads="1"/>
          </p:cNvSpPr>
          <p:nvPr/>
        </p:nvSpPr>
        <p:spPr bwMode="auto">
          <a:xfrm>
            <a:off x="2771775" y="3500438"/>
            <a:ext cx="1439863" cy="287337"/>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en-US" b="1">
                <a:solidFill>
                  <a:srgbClr val="FFFF00"/>
                </a:solidFill>
              </a:rPr>
              <a:t>Washington</a:t>
            </a:r>
            <a:endParaRPr lang="ru-RU" b="1">
              <a:solidFill>
                <a:srgbClr val="FFFF00"/>
              </a:solidFill>
            </a:endParaRPr>
          </a:p>
        </p:txBody>
      </p:sp>
      <p:pic>
        <p:nvPicPr>
          <p:cNvPr id="29706" name="Picture 10" descr="5"/>
          <p:cNvPicPr>
            <a:picLocks noChangeAspect="1" noChangeArrowheads="1"/>
          </p:cNvPicPr>
          <p:nvPr/>
        </p:nvPicPr>
        <p:blipFill>
          <a:blip r:embed="rId3" cstate="print"/>
          <a:srcRect/>
          <a:stretch>
            <a:fillRect/>
          </a:stretch>
        </p:blipFill>
        <p:spPr bwMode="auto">
          <a:xfrm>
            <a:off x="4572000" y="1844675"/>
            <a:ext cx="1944688" cy="1296988"/>
          </a:xfrm>
          <a:prstGeom prst="rect">
            <a:avLst/>
          </a:prstGeom>
          <a:noFill/>
        </p:spPr>
      </p:pic>
      <p:pic>
        <p:nvPicPr>
          <p:cNvPr id="29707" name="Picture 11" descr="%D0%97%D0%B4%D0%B0%D0%BD%D0%B8%D0%B5_%D0%BF%D0%B0%D1%80%D0%BB%D0%B0%D0%BC%D0%B5%D0%BD%D1%82%D0%B0_%D0%9A%D0%B0%D0%BD%D0%B1%D0%B5%D1%80%D1%80%D1%8B"/>
          <p:cNvPicPr>
            <a:picLocks noChangeAspect="1" noChangeArrowheads="1"/>
          </p:cNvPicPr>
          <p:nvPr/>
        </p:nvPicPr>
        <p:blipFill>
          <a:blip r:embed="rId4" cstate="print"/>
          <a:srcRect/>
          <a:stretch>
            <a:fillRect/>
          </a:stretch>
        </p:blipFill>
        <p:spPr bwMode="auto">
          <a:xfrm>
            <a:off x="6732588" y="2205038"/>
            <a:ext cx="2233612" cy="1485900"/>
          </a:xfrm>
          <a:prstGeom prst="rect">
            <a:avLst/>
          </a:prstGeom>
          <a:noFill/>
        </p:spPr>
      </p:pic>
      <p:sp>
        <p:nvSpPr>
          <p:cNvPr id="29708" name="AutoShape 12"/>
          <p:cNvSpPr>
            <a:spLocks noChangeArrowheads="1"/>
          </p:cNvSpPr>
          <p:nvPr/>
        </p:nvSpPr>
        <p:spPr bwMode="auto">
          <a:xfrm>
            <a:off x="7092950" y="3716338"/>
            <a:ext cx="1439863" cy="287337"/>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en-US" b="1">
                <a:solidFill>
                  <a:srgbClr val="FFFF00"/>
                </a:solidFill>
              </a:rPr>
              <a:t>Canberra</a:t>
            </a:r>
            <a:endParaRPr lang="ru-RU" b="1">
              <a:solidFill>
                <a:srgbClr val="FFFF00"/>
              </a:solidFill>
            </a:endParaRPr>
          </a:p>
        </p:txBody>
      </p:sp>
      <p:pic>
        <p:nvPicPr>
          <p:cNvPr id="29709" name="Picture 13" descr="%D0%9B%D0%BE%D0%BD%D0%B4%D0%BE%D0%BD-%D1%86%D0%B5%D0%BD%D1%82%D1%80"/>
          <p:cNvPicPr>
            <a:picLocks noChangeAspect="1" noChangeArrowheads="1"/>
          </p:cNvPicPr>
          <p:nvPr/>
        </p:nvPicPr>
        <p:blipFill>
          <a:blip r:embed="rId5" cstate="print"/>
          <a:srcRect/>
          <a:stretch>
            <a:fillRect/>
          </a:stretch>
        </p:blipFill>
        <p:spPr bwMode="auto">
          <a:xfrm>
            <a:off x="1835150" y="4149725"/>
            <a:ext cx="2087563" cy="1411288"/>
          </a:xfrm>
          <a:prstGeom prst="rect">
            <a:avLst/>
          </a:prstGeom>
          <a:noFill/>
        </p:spPr>
      </p:pic>
      <p:sp>
        <p:nvSpPr>
          <p:cNvPr id="29710" name="AutoShape 14"/>
          <p:cNvSpPr>
            <a:spLocks noChangeArrowheads="1"/>
          </p:cNvSpPr>
          <p:nvPr/>
        </p:nvSpPr>
        <p:spPr bwMode="auto">
          <a:xfrm>
            <a:off x="4932363" y="3141663"/>
            <a:ext cx="1439862" cy="287337"/>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en-US" b="1">
                <a:solidFill>
                  <a:srgbClr val="FFFF00"/>
                </a:solidFill>
              </a:rPr>
              <a:t>Wellington</a:t>
            </a:r>
            <a:endParaRPr lang="ru-RU" b="1">
              <a:solidFill>
                <a:srgbClr val="FFFF00"/>
              </a:solidFill>
            </a:endParaRPr>
          </a:p>
        </p:txBody>
      </p:sp>
      <p:sp>
        <p:nvSpPr>
          <p:cNvPr id="29711" name="AutoShape 15"/>
          <p:cNvSpPr>
            <a:spLocks noChangeArrowheads="1"/>
          </p:cNvSpPr>
          <p:nvPr/>
        </p:nvSpPr>
        <p:spPr bwMode="auto">
          <a:xfrm>
            <a:off x="2051050" y="5589588"/>
            <a:ext cx="1439863" cy="287337"/>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en-US" b="1">
                <a:solidFill>
                  <a:srgbClr val="FFFF00"/>
                </a:solidFill>
              </a:rPr>
              <a:t>London</a:t>
            </a:r>
            <a:endParaRPr lang="ru-RU" b="1">
              <a:solidFill>
                <a:srgbClr val="FFFF00"/>
              </a:solidFill>
            </a:endParaRPr>
          </a:p>
        </p:txBody>
      </p:sp>
      <p:pic>
        <p:nvPicPr>
          <p:cNvPr id="29712" name="Picture 16" descr="dublin-castle"/>
          <p:cNvPicPr>
            <a:picLocks noChangeAspect="1" noChangeArrowheads="1"/>
          </p:cNvPicPr>
          <p:nvPr/>
        </p:nvPicPr>
        <p:blipFill>
          <a:blip r:embed="rId6" cstate="print"/>
          <a:srcRect/>
          <a:stretch>
            <a:fillRect/>
          </a:stretch>
        </p:blipFill>
        <p:spPr bwMode="auto">
          <a:xfrm>
            <a:off x="4500563" y="3644900"/>
            <a:ext cx="2232025" cy="1485900"/>
          </a:xfrm>
          <a:prstGeom prst="rect">
            <a:avLst/>
          </a:prstGeom>
          <a:noFill/>
        </p:spPr>
      </p:pic>
      <p:sp>
        <p:nvSpPr>
          <p:cNvPr id="29713" name="AutoShape 17"/>
          <p:cNvSpPr>
            <a:spLocks noChangeArrowheads="1"/>
          </p:cNvSpPr>
          <p:nvPr/>
        </p:nvSpPr>
        <p:spPr bwMode="auto">
          <a:xfrm>
            <a:off x="4716463" y="5157788"/>
            <a:ext cx="1439862" cy="287337"/>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en-US" b="1">
                <a:solidFill>
                  <a:srgbClr val="FFFF00"/>
                </a:solidFill>
              </a:rPr>
              <a:t>Dublin</a:t>
            </a:r>
            <a:endParaRPr lang="ru-RU" b="1">
              <a:solidFill>
                <a:srgbClr val="FFFF00"/>
              </a:solidFill>
            </a:endParaRPr>
          </a:p>
        </p:txBody>
      </p:sp>
      <p:sp>
        <p:nvSpPr>
          <p:cNvPr id="29714" name="AutoShape 18">
            <a:hlinkClick r:id="rId7" action="ppaction://hlinksldjump" highlightClick="1"/>
          </p:cNvPr>
          <p:cNvSpPr>
            <a:spLocks noChangeArrowheads="1"/>
          </p:cNvSpPr>
          <p:nvPr/>
        </p:nvSpPr>
        <p:spPr bwMode="auto">
          <a:xfrm>
            <a:off x="7235825" y="5949950"/>
            <a:ext cx="1727200" cy="765175"/>
          </a:xfrm>
          <a:prstGeom prst="actionButtonForwardNext">
            <a:avLst/>
          </a:prstGeom>
          <a:solidFill>
            <a:schemeClr val="accent1"/>
          </a:solidFill>
          <a:ln w="9525">
            <a:noFill/>
            <a:miter lim="800000"/>
            <a:headEnd/>
            <a:tailEnd/>
          </a:ln>
          <a:effectLst/>
        </p:spPr>
        <p:txBody>
          <a:bodyPr wrap="none" anchor="ctr"/>
          <a:lstStyle/>
          <a:p>
            <a:pPr algn="ctr"/>
            <a:r>
              <a:rPr lang="en-US" b="1"/>
              <a:t>Check</a:t>
            </a:r>
            <a:endParaRPr lang="ru-RU" b="1"/>
          </a:p>
        </p:txBody>
      </p:sp>
      <p:sp>
        <p:nvSpPr>
          <p:cNvPr id="29715" name="AutoShape 19">
            <a:hlinkClick r:id="rId8" action="ppaction://hlinksldjump" highlightClick="1"/>
          </p:cNvPr>
          <p:cNvSpPr>
            <a:spLocks noChangeArrowheads="1"/>
          </p:cNvSpPr>
          <p:nvPr/>
        </p:nvSpPr>
        <p:spPr bwMode="auto">
          <a:xfrm>
            <a:off x="250825" y="5805488"/>
            <a:ext cx="1657350" cy="792162"/>
          </a:xfrm>
          <a:prstGeom prst="actionButtonBackPrevious">
            <a:avLst/>
          </a:prstGeom>
          <a:solidFill>
            <a:schemeClr val="accent1"/>
          </a:solidFill>
          <a:ln w="9525">
            <a:noFill/>
            <a:miter lim="800000"/>
            <a:headEnd/>
            <a:tailEnd/>
          </a:ln>
          <a:effectLst/>
        </p:spPr>
        <p:txBody>
          <a:bodyPr wrap="none" anchor="ctr"/>
          <a:lstStyle/>
          <a:p>
            <a:pPr algn="ctr"/>
            <a:r>
              <a:rPr lang="en-US" b="1"/>
              <a:t>Back</a:t>
            </a:r>
            <a:endParaRPr lang="ru-RU" b="1"/>
          </a:p>
        </p:txBody>
      </p:sp>
      <p:sp>
        <p:nvSpPr>
          <p:cNvPr id="29716" name="AutoShape 20"/>
          <p:cNvSpPr>
            <a:spLocks noChangeArrowheads="1"/>
          </p:cNvSpPr>
          <p:nvPr/>
        </p:nvSpPr>
        <p:spPr bwMode="auto">
          <a:xfrm>
            <a:off x="468313" y="3284538"/>
            <a:ext cx="1225550" cy="287337"/>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en-US" b="1">
                <a:solidFill>
                  <a:srgbClr val="FFFF00"/>
                </a:solidFill>
              </a:rPr>
              <a:t>Ottawa</a:t>
            </a:r>
            <a:endParaRPr lang="ru-RU" b="1">
              <a:solidFill>
                <a:srgbClr val="FFFF00"/>
              </a:solidFill>
            </a:endParaRPr>
          </a:p>
        </p:txBody>
      </p:sp>
      <p:pic>
        <p:nvPicPr>
          <p:cNvPr id="29717" name="Picture 21" descr="ottawa_shooting_20141022-32"/>
          <p:cNvPicPr>
            <a:picLocks noChangeAspect="1" noChangeArrowheads="1"/>
          </p:cNvPicPr>
          <p:nvPr/>
        </p:nvPicPr>
        <p:blipFill>
          <a:blip r:embed="rId9" cstate="print"/>
          <a:srcRect/>
          <a:stretch>
            <a:fillRect/>
          </a:stretch>
        </p:blipFill>
        <p:spPr bwMode="auto">
          <a:xfrm>
            <a:off x="179388" y="1989138"/>
            <a:ext cx="1944687" cy="1295400"/>
          </a:xfrm>
          <a:prstGeom prst="rect">
            <a:avLst/>
          </a:prstGeom>
          <a:noFill/>
        </p:spPr>
      </p:pic>
      <p:sp>
        <p:nvSpPr>
          <p:cNvPr id="29718" name="AutoShape 22"/>
          <p:cNvSpPr>
            <a:spLocks noChangeArrowheads="1"/>
          </p:cNvSpPr>
          <p:nvPr/>
        </p:nvSpPr>
        <p:spPr bwMode="auto">
          <a:xfrm>
            <a:off x="2843213" y="1916113"/>
            <a:ext cx="1079500" cy="576262"/>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en-US" b="1">
                <a:solidFill>
                  <a:schemeClr val="bg1"/>
                </a:solidFill>
              </a:rPr>
              <a:t>The USA</a:t>
            </a:r>
            <a:endParaRPr lang="ru-RU" b="1">
              <a:solidFill>
                <a:schemeClr val="bg1"/>
              </a:solidFill>
            </a:endParaRPr>
          </a:p>
        </p:txBody>
      </p:sp>
      <p:sp>
        <p:nvSpPr>
          <p:cNvPr id="29719" name="Rectangle 23"/>
          <p:cNvSpPr>
            <a:spLocks noChangeArrowheads="1"/>
          </p:cNvSpPr>
          <p:nvPr/>
        </p:nvSpPr>
        <p:spPr bwMode="auto">
          <a:xfrm>
            <a:off x="1187450" y="115888"/>
            <a:ext cx="6826250" cy="366712"/>
          </a:xfrm>
          <a:prstGeom prst="rect">
            <a:avLst/>
          </a:prstGeom>
          <a:noFill/>
          <a:ln w="9525">
            <a:noFill/>
            <a:miter lim="800000"/>
            <a:headEnd/>
            <a:tailEnd/>
          </a:ln>
          <a:effectLst/>
        </p:spPr>
        <p:txBody>
          <a:bodyPr wrap="none">
            <a:spAutoFit/>
          </a:bodyPr>
          <a:lstStyle/>
          <a:p>
            <a:r>
              <a:rPr lang="en-US" b="1">
                <a:solidFill>
                  <a:srgbClr val="FFFF66"/>
                </a:solidFill>
              </a:rPr>
              <a:t>Look at the pictures. Match  the capital cities to the countries</a:t>
            </a:r>
            <a:endParaRPr lang="ru-RU" b="1">
              <a:solidFill>
                <a:srgbClr val="FFFF66"/>
              </a:solidFill>
            </a:endParaRPr>
          </a:p>
        </p:txBody>
      </p:sp>
    </p:spTree>
  </p:cSld>
  <p:clrMapOvr>
    <a:masterClrMapping/>
  </p:clrMapOvr>
  <p:transition spd="med">
    <p:wheel spokes="2"/>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ext Box 5"/>
          <p:cNvSpPr txBox="1">
            <a:spLocks noChangeArrowheads="1"/>
          </p:cNvSpPr>
          <p:nvPr/>
        </p:nvSpPr>
        <p:spPr bwMode="auto">
          <a:xfrm>
            <a:off x="3132138" y="68263"/>
            <a:ext cx="3125787" cy="457200"/>
          </a:xfrm>
          <a:prstGeom prst="rect">
            <a:avLst/>
          </a:prstGeom>
          <a:noFill/>
          <a:ln w="9525">
            <a:noFill/>
            <a:miter lim="800000"/>
            <a:headEnd/>
            <a:tailEnd/>
          </a:ln>
          <a:effectLst/>
        </p:spPr>
        <p:txBody>
          <a:bodyPr wrap="none">
            <a:spAutoFit/>
          </a:bodyPr>
          <a:lstStyle/>
          <a:p>
            <a:r>
              <a:rPr lang="en-US" sz="2400" b="1">
                <a:solidFill>
                  <a:schemeClr val="bg1"/>
                </a:solidFill>
              </a:rPr>
              <a:t>What time is it now?</a:t>
            </a:r>
            <a:endParaRPr lang="ru-RU" sz="2400" b="1">
              <a:solidFill>
                <a:schemeClr val="bg1"/>
              </a:solidFill>
            </a:endParaRPr>
          </a:p>
        </p:txBody>
      </p:sp>
      <p:sp>
        <p:nvSpPr>
          <p:cNvPr id="30726" name="AutoShape 6">
            <a:hlinkClick r:id="rId2" action="ppaction://hlinksldjump" highlightClick="1"/>
          </p:cNvPr>
          <p:cNvSpPr>
            <a:spLocks noChangeArrowheads="1"/>
          </p:cNvSpPr>
          <p:nvPr/>
        </p:nvSpPr>
        <p:spPr bwMode="auto">
          <a:xfrm>
            <a:off x="395288" y="5805488"/>
            <a:ext cx="1368425" cy="863600"/>
          </a:xfrm>
          <a:prstGeom prst="actionButtonBackPrevious">
            <a:avLst/>
          </a:prstGeom>
          <a:solidFill>
            <a:schemeClr val="accent1"/>
          </a:solidFill>
          <a:ln w="9525">
            <a:noFill/>
            <a:miter lim="800000"/>
            <a:headEnd/>
            <a:tailEnd/>
          </a:ln>
          <a:effectLst/>
        </p:spPr>
        <p:txBody>
          <a:bodyPr wrap="none" anchor="ctr"/>
          <a:lstStyle/>
          <a:p>
            <a:pPr algn="ctr"/>
            <a:r>
              <a:rPr lang="en-US" b="1"/>
              <a:t>Back</a:t>
            </a:r>
            <a:endParaRPr lang="ru-RU" b="1"/>
          </a:p>
        </p:txBody>
      </p:sp>
      <p:sp>
        <p:nvSpPr>
          <p:cNvPr id="30728" name="WordArt 8"/>
          <p:cNvSpPr>
            <a:spLocks noChangeArrowheads="1" noChangeShapeType="1" noTextEdit="1"/>
          </p:cNvSpPr>
          <p:nvPr/>
        </p:nvSpPr>
        <p:spPr bwMode="auto">
          <a:xfrm>
            <a:off x="4787900" y="2276475"/>
            <a:ext cx="152400" cy="504825"/>
          </a:xfrm>
          <a:prstGeom prst="rect">
            <a:avLst/>
          </a:prstGeom>
        </p:spPr>
        <p:txBody>
          <a:bodyPr wrap="none" fromWordArt="1">
            <a:prstTxWarp prst="textPlain">
              <a:avLst>
                <a:gd name="adj" fmla="val 50000"/>
              </a:avLst>
            </a:prstTxWarp>
          </a:bodyPr>
          <a:lstStyle/>
          <a:p>
            <a:pPr algn="ctr"/>
            <a:r>
              <a:rPr lang="ru-RU" sz="3200" kern="10">
                <a:ln w="19050">
                  <a:solidFill>
                    <a:srgbClr val="99CCFF"/>
                  </a:solidFill>
                  <a:round/>
                  <a:headEnd/>
                  <a:tailEnd/>
                </a:ln>
                <a:solidFill>
                  <a:srgbClr val="0066CC"/>
                </a:solidFill>
                <a:effectLst>
                  <a:outerShdw dist="35921" dir="2700000" algn="ctr" rotWithShape="0">
                    <a:srgbClr val="990000"/>
                  </a:outerShdw>
                </a:effectLst>
                <a:latin typeface="Impact"/>
              </a:rPr>
              <a:t>1</a:t>
            </a:r>
          </a:p>
        </p:txBody>
      </p:sp>
      <p:sp>
        <p:nvSpPr>
          <p:cNvPr id="30729" name="WordArt 9"/>
          <p:cNvSpPr>
            <a:spLocks noChangeArrowheads="1" noChangeShapeType="1" noTextEdit="1"/>
          </p:cNvSpPr>
          <p:nvPr/>
        </p:nvSpPr>
        <p:spPr bwMode="auto">
          <a:xfrm>
            <a:off x="6156325" y="2349500"/>
            <a:ext cx="190500" cy="428625"/>
          </a:xfrm>
          <a:prstGeom prst="rect">
            <a:avLst/>
          </a:prstGeom>
        </p:spPr>
        <p:txBody>
          <a:bodyPr wrap="none" fromWordArt="1">
            <a:prstTxWarp prst="textPlain">
              <a:avLst>
                <a:gd name="adj" fmla="val 50000"/>
              </a:avLst>
            </a:prstTxWarp>
          </a:bodyPr>
          <a:lstStyle/>
          <a:p>
            <a:pPr algn="ctr"/>
            <a:r>
              <a:rPr lang="ru-RU" sz="2800" b="1" kern="10">
                <a:ln w="19050">
                  <a:solidFill>
                    <a:srgbClr val="99CCFF"/>
                  </a:solidFill>
                  <a:round/>
                  <a:headEnd/>
                  <a:tailEnd/>
                </a:ln>
                <a:solidFill>
                  <a:srgbClr val="0066CC"/>
                </a:solidFill>
                <a:effectLst>
                  <a:outerShdw dist="35921" dir="2700000" algn="ctr" rotWithShape="0">
                    <a:srgbClr val="990000"/>
                  </a:outerShdw>
                </a:effectLst>
                <a:latin typeface="Impact"/>
              </a:rPr>
              <a:t>2</a:t>
            </a:r>
          </a:p>
        </p:txBody>
      </p:sp>
      <p:pic>
        <p:nvPicPr>
          <p:cNvPr id="30730" name="Picture 10" descr="foto44"/>
          <p:cNvPicPr>
            <a:picLocks noChangeAspect="1" noChangeArrowheads="1"/>
          </p:cNvPicPr>
          <p:nvPr/>
        </p:nvPicPr>
        <p:blipFill>
          <a:blip r:embed="rId3" cstate="print"/>
          <a:srcRect/>
          <a:stretch>
            <a:fillRect/>
          </a:stretch>
        </p:blipFill>
        <p:spPr bwMode="auto">
          <a:xfrm>
            <a:off x="4787900" y="620713"/>
            <a:ext cx="4227513" cy="5976937"/>
          </a:xfrm>
          <a:prstGeom prst="rect">
            <a:avLst/>
          </a:prstGeom>
          <a:noFill/>
        </p:spPr>
      </p:pic>
      <p:sp>
        <p:nvSpPr>
          <p:cNvPr id="30731" name="Text Box 11"/>
          <p:cNvSpPr txBox="1">
            <a:spLocks noChangeArrowheads="1"/>
          </p:cNvSpPr>
          <p:nvPr/>
        </p:nvSpPr>
        <p:spPr bwMode="auto">
          <a:xfrm>
            <a:off x="395288" y="908050"/>
            <a:ext cx="1555750" cy="641350"/>
          </a:xfrm>
          <a:prstGeom prst="rect">
            <a:avLst/>
          </a:prstGeom>
          <a:noFill/>
          <a:ln w="9525">
            <a:noFill/>
            <a:miter lim="800000"/>
            <a:headEnd/>
            <a:tailEnd/>
          </a:ln>
          <a:effectLst/>
        </p:spPr>
        <p:txBody>
          <a:bodyPr wrap="none">
            <a:spAutoFit/>
          </a:bodyPr>
          <a:lstStyle/>
          <a:p>
            <a:r>
              <a:rPr lang="en-US" sz="3600" b="1">
                <a:solidFill>
                  <a:srgbClr val="FFFF00"/>
                </a:solidFill>
              </a:rPr>
              <a:t>It is …</a:t>
            </a:r>
            <a:endParaRPr lang="ru-RU" sz="3600" b="1">
              <a:solidFill>
                <a:srgbClr val="FFFF00"/>
              </a:solidFill>
            </a:endParaRPr>
          </a:p>
        </p:txBody>
      </p:sp>
      <p:sp>
        <p:nvSpPr>
          <p:cNvPr id="30732" name="Text Box 12"/>
          <p:cNvSpPr txBox="1">
            <a:spLocks noChangeArrowheads="1"/>
          </p:cNvSpPr>
          <p:nvPr/>
        </p:nvSpPr>
        <p:spPr bwMode="auto">
          <a:xfrm>
            <a:off x="303213" y="1792288"/>
            <a:ext cx="3092450" cy="2563812"/>
          </a:xfrm>
          <a:prstGeom prst="rect">
            <a:avLst/>
          </a:prstGeom>
          <a:noFill/>
          <a:ln w="9525">
            <a:noFill/>
            <a:miter lim="800000"/>
            <a:headEnd/>
            <a:tailEnd/>
          </a:ln>
          <a:effectLst/>
        </p:spPr>
        <p:txBody>
          <a:bodyPr wrap="none">
            <a:spAutoFit/>
          </a:bodyPr>
          <a:lstStyle/>
          <a:p>
            <a:pPr marL="342900" indent="-342900">
              <a:buFontTx/>
              <a:buAutoNum type="arabicPeriod"/>
            </a:pPr>
            <a:r>
              <a:rPr lang="en-US" b="1">
                <a:solidFill>
                  <a:schemeClr val="bg1"/>
                </a:solidFill>
              </a:rPr>
              <a:t>… half past four</a:t>
            </a:r>
          </a:p>
          <a:p>
            <a:pPr marL="342900" indent="-342900">
              <a:buFontTx/>
              <a:buAutoNum type="arabicPeriod"/>
            </a:pPr>
            <a:r>
              <a:rPr lang="en-US" b="1">
                <a:solidFill>
                  <a:schemeClr val="bg1"/>
                </a:solidFill>
              </a:rPr>
              <a:t>… half past two</a:t>
            </a:r>
          </a:p>
          <a:p>
            <a:pPr marL="342900" indent="-342900">
              <a:buFontTx/>
              <a:buAutoNum type="arabicPeriod"/>
            </a:pPr>
            <a:r>
              <a:rPr lang="en-US" b="1">
                <a:solidFill>
                  <a:schemeClr val="bg1"/>
                </a:solidFill>
              </a:rPr>
              <a:t>… a quarter to five</a:t>
            </a:r>
          </a:p>
          <a:p>
            <a:pPr marL="342900" indent="-342900">
              <a:buFontTx/>
              <a:buAutoNum type="arabicPeriod"/>
            </a:pPr>
            <a:r>
              <a:rPr lang="en-US" b="1">
                <a:solidFill>
                  <a:schemeClr val="bg1"/>
                </a:solidFill>
              </a:rPr>
              <a:t>… half past nine</a:t>
            </a:r>
          </a:p>
          <a:p>
            <a:pPr marL="342900" indent="-342900">
              <a:buFontTx/>
              <a:buAutoNum type="arabicPeriod"/>
            </a:pPr>
            <a:r>
              <a:rPr lang="en-US" b="1">
                <a:solidFill>
                  <a:schemeClr val="bg1"/>
                </a:solidFill>
              </a:rPr>
              <a:t>… two o’clock</a:t>
            </a:r>
          </a:p>
          <a:p>
            <a:pPr marL="342900" indent="-342900">
              <a:buFontTx/>
              <a:buAutoNum type="arabicPeriod"/>
            </a:pPr>
            <a:r>
              <a:rPr lang="en-US" b="1">
                <a:solidFill>
                  <a:schemeClr val="bg1"/>
                </a:solidFill>
              </a:rPr>
              <a:t>… eleven o’clock</a:t>
            </a:r>
          </a:p>
          <a:p>
            <a:pPr marL="342900" indent="-342900">
              <a:buFontTx/>
              <a:buAutoNum type="arabicPeriod"/>
            </a:pPr>
            <a:r>
              <a:rPr lang="en-US" b="1">
                <a:solidFill>
                  <a:schemeClr val="bg1"/>
                </a:solidFill>
              </a:rPr>
              <a:t>… six o’clock</a:t>
            </a:r>
          </a:p>
          <a:p>
            <a:pPr marL="342900" indent="-342900">
              <a:buFontTx/>
              <a:buAutoNum type="arabicPeriod"/>
            </a:pPr>
            <a:r>
              <a:rPr lang="en-US" b="1">
                <a:solidFill>
                  <a:schemeClr val="bg1"/>
                </a:solidFill>
              </a:rPr>
              <a:t>… a quarter past twelve</a:t>
            </a:r>
          </a:p>
          <a:p>
            <a:pPr marL="342900" indent="-342900">
              <a:buFontTx/>
              <a:buAutoNum type="arabicPeriod"/>
            </a:pPr>
            <a:r>
              <a:rPr lang="en-US" b="1">
                <a:solidFill>
                  <a:schemeClr val="bg1"/>
                </a:solidFill>
              </a:rPr>
              <a:t>… five o’clock</a:t>
            </a:r>
            <a:endParaRPr lang="ru-RU" b="1">
              <a:solidFill>
                <a:schemeClr val="bg1"/>
              </a:solidFill>
            </a:endParaRPr>
          </a:p>
        </p:txBody>
      </p:sp>
    </p:spTree>
  </p:cSld>
  <p:clrMapOvr>
    <a:masterClrMapping/>
  </p:clrMapOvr>
  <p:transition spd="med">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32">
                                            <p:txEl>
                                              <p:pRg st="0" end="0"/>
                                            </p:txEl>
                                          </p:spTgt>
                                        </p:tgtEl>
                                        <p:attrNameLst>
                                          <p:attrName>style.visibility</p:attrName>
                                        </p:attrNameLst>
                                      </p:cBhvr>
                                      <p:to>
                                        <p:strVal val="visible"/>
                                      </p:to>
                                    </p:set>
                                    <p:anim calcmode="lin" valueType="num">
                                      <p:cBhvr additive="base">
                                        <p:cTn id="7" dur="1000" fill="hold"/>
                                        <p:tgtEl>
                                          <p:spTgt spid="3073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07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32">
                                            <p:txEl>
                                              <p:pRg st="1" end="1"/>
                                            </p:txEl>
                                          </p:spTgt>
                                        </p:tgtEl>
                                        <p:attrNameLst>
                                          <p:attrName>style.visibility</p:attrName>
                                        </p:attrNameLst>
                                      </p:cBhvr>
                                      <p:to>
                                        <p:strVal val="visible"/>
                                      </p:to>
                                    </p:set>
                                    <p:anim calcmode="lin" valueType="num">
                                      <p:cBhvr additive="base">
                                        <p:cTn id="13" dur="1000" fill="hold"/>
                                        <p:tgtEl>
                                          <p:spTgt spid="30732">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07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32">
                                            <p:txEl>
                                              <p:pRg st="2" end="2"/>
                                            </p:txEl>
                                          </p:spTgt>
                                        </p:tgtEl>
                                        <p:attrNameLst>
                                          <p:attrName>style.visibility</p:attrName>
                                        </p:attrNameLst>
                                      </p:cBhvr>
                                      <p:to>
                                        <p:strVal val="visible"/>
                                      </p:to>
                                    </p:set>
                                    <p:anim calcmode="lin" valueType="num">
                                      <p:cBhvr additive="base">
                                        <p:cTn id="19" dur="1000" fill="hold"/>
                                        <p:tgtEl>
                                          <p:spTgt spid="30732">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07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32">
                                            <p:txEl>
                                              <p:pRg st="3" end="3"/>
                                            </p:txEl>
                                          </p:spTgt>
                                        </p:tgtEl>
                                        <p:attrNameLst>
                                          <p:attrName>style.visibility</p:attrName>
                                        </p:attrNameLst>
                                      </p:cBhvr>
                                      <p:to>
                                        <p:strVal val="visible"/>
                                      </p:to>
                                    </p:set>
                                    <p:anim calcmode="lin" valueType="num">
                                      <p:cBhvr additive="base">
                                        <p:cTn id="25" dur="1000" fill="hold"/>
                                        <p:tgtEl>
                                          <p:spTgt spid="30732">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07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32">
                                            <p:txEl>
                                              <p:pRg st="4" end="4"/>
                                            </p:txEl>
                                          </p:spTgt>
                                        </p:tgtEl>
                                        <p:attrNameLst>
                                          <p:attrName>style.visibility</p:attrName>
                                        </p:attrNameLst>
                                      </p:cBhvr>
                                      <p:to>
                                        <p:strVal val="visible"/>
                                      </p:to>
                                    </p:set>
                                    <p:anim calcmode="lin" valueType="num">
                                      <p:cBhvr additive="base">
                                        <p:cTn id="31" dur="1000" fill="hold"/>
                                        <p:tgtEl>
                                          <p:spTgt spid="30732">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073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732">
                                            <p:txEl>
                                              <p:pRg st="5" end="5"/>
                                            </p:txEl>
                                          </p:spTgt>
                                        </p:tgtEl>
                                        <p:attrNameLst>
                                          <p:attrName>style.visibility</p:attrName>
                                        </p:attrNameLst>
                                      </p:cBhvr>
                                      <p:to>
                                        <p:strVal val="visible"/>
                                      </p:to>
                                    </p:set>
                                    <p:anim calcmode="lin" valueType="num">
                                      <p:cBhvr additive="base">
                                        <p:cTn id="37" dur="1000" fill="hold"/>
                                        <p:tgtEl>
                                          <p:spTgt spid="30732">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073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732">
                                            <p:txEl>
                                              <p:pRg st="6" end="6"/>
                                            </p:txEl>
                                          </p:spTgt>
                                        </p:tgtEl>
                                        <p:attrNameLst>
                                          <p:attrName>style.visibility</p:attrName>
                                        </p:attrNameLst>
                                      </p:cBhvr>
                                      <p:to>
                                        <p:strVal val="visible"/>
                                      </p:to>
                                    </p:set>
                                    <p:anim calcmode="lin" valueType="num">
                                      <p:cBhvr additive="base">
                                        <p:cTn id="43" dur="1000" fill="hold"/>
                                        <p:tgtEl>
                                          <p:spTgt spid="30732">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073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0732">
                                            <p:txEl>
                                              <p:pRg st="7" end="7"/>
                                            </p:txEl>
                                          </p:spTgt>
                                        </p:tgtEl>
                                        <p:attrNameLst>
                                          <p:attrName>style.visibility</p:attrName>
                                        </p:attrNameLst>
                                      </p:cBhvr>
                                      <p:to>
                                        <p:strVal val="visible"/>
                                      </p:to>
                                    </p:set>
                                    <p:anim calcmode="lin" valueType="num">
                                      <p:cBhvr additive="base">
                                        <p:cTn id="49" dur="1000" fill="hold"/>
                                        <p:tgtEl>
                                          <p:spTgt spid="30732">
                                            <p:txEl>
                                              <p:pRg st="7" end="7"/>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073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0732">
                                            <p:txEl>
                                              <p:pRg st="8" end="8"/>
                                            </p:txEl>
                                          </p:spTgt>
                                        </p:tgtEl>
                                        <p:attrNameLst>
                                          <p:attrName>style.visibility</p:attrName>
                                        </p:attrNameLst>
                                      </p:cBhvr>
                                      <p:to>
                                        <p:strVal val="visible"/>
                                      </p:to>
                                    </p:set>
                                    <p:anim calcmode="lin" valueType="num">
                                      <p:cBhvr additive="base">
                                        <p:cTn id="55" dur="1000" fill="hold"/>
                                        <p:tgtEl>
                                          <p:spTgt spid="30732">
                                            <p:txEl>
                                              <p:pRg st="8" end="8"/>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3073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700338" y="188913"/>
            <a:ext cx="4832350" cy="641350"/>
          </a:xfrm>
          <a:prstGeom prst="rect">
            <a:avLst/>
          </a:prstGeom>
          <a:noFill/>
          <a:ln w="9525">
            <a:noFill/>
            <a:miter lim="800000"/>
            <a:headEnd/>
            <a:tailEnd/>
          </a:ln>
          <a:effectLst/>
        </p:spPr>
        <p:txBody>
          <a:bodyPr wrap="none">
            <a:spAutoFit/>
          </a:bodyPr>
          <a:lstStyle/>
          <a:p>
            <a:r>
              <a:rPr lang="en-US" sz="3600" b="1">
                <a:solidFill>
                  <a:schemeClr val="bg1"/>
                </a:solidFill>
              </a:rPr>
              <a:t>Noughts and crosses</a:t>
            </a:r>
            <a:endParaRPr lang="ru-RU" sz="3600" b="1">
              <a:solidFill>
                <a:schemeClr val="bg1"/>
              </a:solidFill>
            </a:endParaRPr>
          </a:p>
        </p:txBody>
      </p:sp>
      <p:sp>
        <p:nvSpPr>
          <p:cNvPr id="31747" name="AutoShape 3">
            <a:hlinkClick r:id="rId2" action="ppaction://hlinksldjump" highlightClick="1"/>
          </p:cNvPr>
          <p:cNvSpPr>
            <a:spLocks noChangeArrowheads="1"/>
          </p:cNvSpPr>
          <p:nvPr/>
        </p:nvSpPr>
        <p:spPr bwMode="auto">
          <a:xfrm>
            <a:off x="323850" y="5734050"/>
            <a:ext cx="1584325" cy="936625"/>
          </a:xfrm>
          <a:prstGeom prst="actionButtonBackPrevious">
            <a:avLst/>
          </a:prstGeom>
          <a:solidFill>
            <a:schemeClr val="accent1"/>
          </a:solidFill>
          <a:ln w="9525">
            <a:noFill/>
            <a:miter lim="800000"/>
            <a:headEnd/>
            <a:tailEnd/>
          </a:ln>
          <a:effectLst/>
        </p:spPr>
        <p:txBody>
          <a:bodyPr wrap="none" anchor="ctr"/>
          <a:lstStyle/>
          <a:p>
            <a:pPr algn="ctr"/>
            <a:r>
              <a:rPr lang="en-US" b="1"/>
              <a:t>Back</a:t>
            </a:r>
            <a:endParaRPr lang="ru-RU" b="1"/>
          </a:p>
        </p:txBody>
      </p:sp>
      <p:graphicFrame>
        <p:nvGraphicFramePr>
          <p:cNvPr id="31780" name="Group 36"/>
          <p:cNvGraphicFramePr>
            <a:graphicFrameLocks noGrp="1"/>
          </p:cNvGraphicFramePr>
          <p:nvPr/>
        </p:nvGraphicFramePr>
        <p:xfrm>
          <a:off x="1187450" y="1052513"/>
          <a:ext cx="7380288" cy="4121785"/>
        </p:xfrm>
        <a:graphic>
          <a:graphicData uri="http://schemas.openxmlformats.org/drawingml/2006/table">
            <a:tbl>
              <a:tblPr/>
              <a:tblGrid>
                <a:gridCol w="2460625"/>
                <a:gridCol w="2459038"/>
                <a:gridCol w="2460625"/>
              </a:tblGrid>
              <a:tr h="158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6000" b="1" i="0" u="none" strike="noStrike" cap="none" normalizeH="0" baseline="0" smtClean="0">
                          <a:ln>
                            <a:noFill/>
                          </a:ln>
                          <a:solidFill>
                            <a:schemeClr val="tx1"/>
                          </a:solidFill>
                          <a:effectLst/>
                          <a:latin typeface="Calibri" pitchFamily="34" charset="0"/>
                        </a:rPr>
                        <a:t>played</a:t>
                      </a:r>
                      <a:endParaRPr kumimoji="0" lang="ru-RU" sz="6000" b="1" i="0" u="none" strike="noStrike" cap="none" normalizeH="0" baseline="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5400" b="1" i="0" u="none" strike="noStrike" cap="none" normalizeH="0" baseline="0" smtClean="0">
                          <a:ln>
                            <a:noFill/>
                          </a:ln>
                          <a:solidFill>
                            <a:schemeClr val="tx1"/>
                          </a:solidFill>
                          <a:effectLst/>
                          <a:latin typeface="Calibri" pitchFamily="34" charset="0"/>
                        </a:rPr>
                        <a:t>was were</a:t>
                      </a:r>
                      <a:endParaRPr kumimoji="0" lang="ru-RU" sz="5400" b="1" i="0" u="none" strike="noStrike" cap="none" normalizeH="0" baseline="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6000" b="1" i="0" u="none" strike="noStrike" cap="none" normalizeH="0" baseline="0" smtClean="0">
                          <a:ln>
                            <a:noFill/>
                          </a:ln>
                          <a:solidFill>
                            <a:schemeClr val="tx1"/>
                          </a:solidFill>
                          <a:effectLst/>
                          <a:latin typeface="Calibri" pitchFamily="34" charset="0"/>
                        </a:rPr>
                        <a:t>rode</a:t>
                      </a:r>
                      <a:endParaRPr kumimoji="0" lang="ru-RU" sz="6000" b="1" i="0" u="none" strike="noStrike" cap="none" normalizeH="0" baseline="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FF6600"/>
                    </a:solidFill>
                  </a:tcPr>
                </a:tc>
              </a:tr>
              <a:tr h="13557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6000" b="1" i="0" u="none" strike="noStrike" cap="none" normalizeH="0" baseline="0" smtClean="0">
                          <a:ln>
                            <a:noFill/>
                          </a:ln>
                          <a:solidFill>
                            <a:schemeClr val="tx1"/>
                          </a:solidFill>
                          <a:effectLst/>
                          <a:latin typeface="Calibri" pitchFamily="34" charset="0"/>
                        </a:rPr>
                        <a:t>saw</a:t>
                      </a:r>
                      <a:endParaRPr kumimoji="0" lang="ru-RU" sz="6000" b="1" i="0" u="none" strike="noStrike" cap="none" normalizeH="0" baseline="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5400" b="1" i="0" u="none" strike="noStrike" cap="none" normalizeH="0" baseline="0" smtClean="0">
                          <a:ln>
                            <a:noFill/>
                          </a:ln>
                          <a:solidFill>
                            <a:schemeClr val="tx1"/>
                          </a:solidFill>
                          <a:effectLst/>
                          <a:latin typeface="Calibri" pitchFamily="34" charset="0"/>
                        </a:rPr>
                        <a:t>listened</a:t>
                      </a:r>
                      <a:endParaRPr kumimoji="0" lang="ru-RU" sz="5400" b="1" i="0" u="none" strike="noStrike" cap="none" normalizeH="0" baseline="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5400" b="1" i="0" u="none" strike="noStrike" cap="none" normalizeH="0" baseline="0" smtClean="0">
                          <a:ln>
                            <a:noFill/>
                          </a:ln>
                          <a:solidFill>
                            <a:schemeClr val="tx1"/>
                          </a:solidFill>
                          <a:effectLst/>
                          <a:latin typeface="Calibri" pitchFamily="34" charset="0"/>
                        </a:rPr>
                        <a:t>jumped</a:t>
                      </a:r>
                      <a:endParaRPr kumimoji="0" lang="ru-RU" sz="5400" b="1" i="0" u="none" strike="noStrike" cap="none" normalizeH="0" baseline="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FF6600"/>
                    </a:solidFill>
                  </a:tcPr>
                </a:tc>
              </a:tr>
              <a:tr h="10287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6000" b="1" i="0" u="none" strike="noStrike" cap="none" normalizeH="0" baseline="0" smtClean="0">
                          <a:ln>
                            <a:noFill/>
                          </a:ln>
                          <a:solidFill>
                            <a:schemeClr val="tx1"/>
                          </a:solidFill>
                          <a:effectLst/>
                          <a:latin typeface="Calibri" pitchFamily="34" charset="0"/>
                        </a:rPr>
                        <a:t>went</a:t>
                      </a:r>
                      <a:endParaRPr kumimoji="0" lang="ru-RU" sz="6000" b="1" i="0" u="none" strike="noStrike" cap="none" normalizeH="0" baseline="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5400" b="1" i="0" u="none" strike="noStrike" cap="none" normalizeH="0" baseline="0" smtClean="0">
                          <a:ln>
                            <a:noFill/>
                          </a:ln>
                          <a:solidFill>
                            <a:schemeClr val="tx1"/>
                          </a:solidFill>
                          <a:effectLst/>
                          <a:latin typeface="Calibri" pitchFamily="34" charset="0"/>
                        </a:rPr>
                        <a:t>climbed</a:t>
                      </a:r>
                      <a:endParaRPr kumimoji="0" lang="ru-RU" sz="5400" b="1" i="0" u="none" strike="noStrike" cap="none" normalizeH="0" baseline="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6000" b="1" i="0" u="none" strike="noStrike" cap="none" normalizeH="0" baseline="0" smtClean="0">
                          <a:ln>
                            <a:noFill/>
                          </a:ln>
                          <a:solidFill>
                            <a:schemeClr val="tx1"/>
                          </a:solidFill>
                          <a:effectLst/>
                          <a:latin typeface="Calibri" pitchFamily="34" charset="0"/>
                        </a:rPr>
                        <a:t>had</a:t>
                      </a:r>
                      <a:endParaRPr kumimoji="0" lang="ru-RU" sz="6000" b="1" i="0" u="none" strike="noStrike" cap="none" normalizeH="0" baseline="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FF6600"/>
                    </a:solidFill>
                  </a:tcPr>
                </a:tc>
              </a:tr>
            </a:tbl>
          </a:graphicData>
        </a:graphic>
      </p:graphicFrame>
    </p:spTree>
  </p:cSld>
  <p:clrMapOvr>
    <a:masterClrMapping/>
  </p:clrMapOvr>
  <p:transition spd="med">
    <p:wheel spokes="2"/>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0_83d4c_dd01cc33_XL"/>
          <p:cNvPicPr>
            <a:picLocks noChangeAspect="1" noChangeArrowheads="1"/>
          </p:cNvPicPr>
          <p:nvPr/>
        </p:nvPicPr>
        <p:blipFill>
          <a:blip r:embed="rId2" cstate="print"/>
          <a:srcRect/>
          <a:stretch>
            <a:fillRect/>
          </a:stretch>
        </p:blipFill>
        <p:spPr bwMode="auto">
          <a:xfrm>
            <a:off x="2411413" y="2924175"/>
            <a:ext cx="2024062" cy="2808288"/>
          </a:xfrm>
          <a:prstGeom prst="rect">
            <a:avLst/>
          </a:prstGeom>
          <a:noFill/>
        </p:spPr>
      </p:pic>
      <p:sp>
        <p:nvSpPr>
          <p:cNvPr id="32771" name="AutoShape 3">
            <a:hlinkClick r:id="rId3" action="ppaction://hlinksldjump" highlightClick="1"/>
          </p:cNvPr>
          <p:cNvSpPr>
            <a:spLocks noChangeArrowheads="1"/>
          </p:cNvSpPr>
          <p:nvPr/>
        </p:nvSpPr>
        <p:spPr bwMode="auto">
          <a:xfrm>
            <a:off x="179388" y="6021388"/>
            <a:ext cx="1008062" cy="647700"/>
          </a:xfrm>
          <a:prstGeom prst="actionButtonBackPrevious">
            <a:avLst/>
          </a:prstGeom>
          <a:solidFill>
            <a:schemeClr val="accent1"/>
          </a:solidFill>
          <a:ln w="9525">
            <a:noFill/>
            <a:miter lim="800000"/>
            <a:headEnd/>
            <a:tailEnd/>
          </a:ln>
          <a:effectLst/>
        </p:spPr>
        <p:txBody>
          <a:bodyPr wrap="none" anchor="ctr"/>
          <a:lstStyle/>
          <a:p>
            <a:pPr algn="ctr"/>
            <a:r>
              <a:rPr lang="en-US" b="1"/>
              <a:t>Back</a:t>
            </a:r>
            <a:endParaRPr lang="ru-RU" b="1"/>
          </a:p>
        </p:txBody>
      </p:sp>
      <p:pic>
        <p:nvPicPr>
          <p:cNvPr id="32772" name="Picture 4" descr="1354483724_bal1"/>
          <p:cNvPicPr>
            <a:picLocks noChangeAspect="1" noChangeArrowheads="1"/>
          </p:cNvPicPr>
          <p:nvPr/>
        </p:nvPicPr>
        <p:blipFill>
          <a:blip r:embed="rId4" cstate="print"/>
          <a:srcRect/>
          <a:stretch>
            <a:fillRect/>
          </a:stretch>
        </p:blipFill>
        <p:spPr bwMode="auto">
          <a:xfrm>
            <a:off x="4716463" y="2852738"/>
            <a:ext cx="2074862" cy="2881312"/>
          </a:xfrm>
          <a:prstGeom prst="rect">
            <a:avLst/>
          </a:prstGeom>
          <a:noFill/>
        </p:spPr>
      </p:pic>
      <p:sp>
        <p:nvSpPr>
          <p:cNvPr id="32773" name="WordArt 5"/>
          <p:cNvSpPr>
            <a:spLocks noChangeArrowheads="1" noChangeShapeType="1" noTextEdit="1"/>
          </p:cNvSpPr>
          <p:nvPr/>
        </p:nvSpPr>
        <p:spPr bwMode="auto">
          <a:xfrm>
            <a:off x="179388" y="981075"/>
            <a:ext cx="2476500" cy="428625"/>
          </a:xfrm>
          <a:prstGeom prst="rect">
            <a:avLst/>
          </a:prstGeom>
        </p:spPr>
        <p:txBody>
          <a:bodyPr wrap="none" fromWordArt="1">
            <a:prstTxWarp prst="textPlain">
              <a:avLst>
                <a:gd name="adj" fmla="val 50000"/>
              </a:avLst>
            </a:prstTxWarp>
          </a:bodyPr>
          <a:lstStyle/>
          <a:p>
            <a:pPr algn="ctr"/>
            <a:r>
              <a:rPr lang="en-US" sz="2800" b="1"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Verdana"/>
                <a:ea typeface="Verdana"/>
                <a:cs typeface="Verdana"/>
              </a:rPr>
              <a:t>Ann takes ...</a:t>
            </a:r>
            <a:endParaRPr lang="ru-RU" sz="2800" b="1"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Verdana"/>
              <a:ea typeface="Verdana"/>
              <a:cs typeface="Verdana"/>
            </a:endParaRPr>
          </a:p>
        </p:txBody>
      </p:sp>
      <p:sp>
        <p:nvSpPr>
          <p:cNvPr id="32774" name="WordArt 6"/>
          <p:cNvSpPr>
            <a:spLocks noChangeArrowheads="1" noChangeShapeType="1" noTextEdit="1"/>
          </p:cNvSpPr>
          <p:nvPr/>
        </p:nvSpPr>
        <p:spPr bwMode="auto">
          <a:xfrm>
            <a:off x="6443663" y="1052513"/>
            <a:ext cx="2381250" cy="428625"/>
          </a:xfrm>
          <a:prstGeom prst="rect">
            <a:avLst/>
          </a:prstGeom>
        </p:spPr>
        <p:txBody>
          <a:bodyPr wrap="none" fromWordArt="1">
            <a:prstTxWarp prst="textPlain">
              <a:avLst>
                <a:gd name="adj" fmla="val 50000"/>
              </a:avLst>
            </a:prstTxWarp>
          </a:bodyPr>
          <a:lstStyle/>
          <a:p>
            <a:pPr algn="ctr"/>
            <a:r>
              <a:rPr lang="en-US" sz="2800" b="1"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Verdana"/>
                <a:ea typeface="Verdana"/>
                <a:cs typeface="Verdana"/>
              </a:rPr>
              <a:t>Kate takes ...</a:t>
            </a:r>
            <a:endParaRPr lang="ru-RU" sz="2800" b="1"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Verdana"/>
              <a:ea typeface="Verdana"/>
              <a:cs typeface="Verdana"/>
            </a:endParaRPr>
          </a:p>
        </p:txBody>
      </p:sp>
      <p:sp>
        <p:nvSpPr>
          <p:cNvPr id="32775" name="Text Box 7"/>
          <p:cNvSpPr txBox="1">
            <a:spLocks noChangeArrowheads="1"/>
          </p:cNvSpPr>
          <p:nvPr/>
        </p:nvSpPr>
        <p:spPr bwMode="auto">
          <a:xfrm>
            <a:off x="1979613" y="260350"/>
            <a:ext cx="4838700" cy="457200"/>
          </a:xfrm>
          <a:prstGeom prst="rect">
            <a:avLst/>
          </a:prstGeom>
          <a:solidFill>
            <a:srgbClr val="003366"/>
          </a:solidFill>
          <a:ln w="9525">
            <a:noFill/>
            <a:miter lim="800000"/>
            <a:headEnd/>
            <a:tailEnd/>
          </a:ln>
          <a:effectLst/>
        </p:spPr>
        <p:txBody>
          <a:bodyPr wrap="none">
            <a:spAutoFit/>
          </a:bodyPr>
          <a:lstStyle/>
          <a:p>
            <a:r>
              <a:rPr lang="en-US" sz="2400" b="1">
                <a:solidFill>
                  <a:schemeClr val="bg1"/>
                </a:solidFill>
              </a:rPr>
              <a:t>What must they take with them?</a:t>
            </a:r>
            <a:endParaRPr lang="ru-RU" sz="2400" b="1">
              <a:solidFill>
                <a:schemeClr val="bg1"/>
              </a:solidFill>
            </a:endParaRPr>
          </a:p>
        </p:txBody>
      </p:sp>
      <p:pic>
        <p:nvPicPr>
          <p:cNvPr id="32777" name="Picture 9"/>
          <p:cNvPicPr>
            <a:picLocks noChangeAspect="1" noChangeArrowheads="1"/>
          </p:cNvPicPr>
          <p:nvPr/>
        </p:nvPicPr>
        <p:blipFill>
          <a:blip r:embed="rId5" cstate="print"/>
          <a:srcRect/>
          <a:stretch>
            <a:fillRect/>
          </a:stretch>
        </p:blipFill>
        <p:spPr bwMode="auto">
          <a:xfrm>
            <a:off x="4716463" y="5734050"/>
            <a:ext cx="1257300" cy="847725"/>
          </a:xfrm>
          <a:prstGeom prst="rect">
            <a:avLst/>
          </a:prstGeom>
          <a:noFill/>
          <a:ln w="9525">
            <a:noFill/>
            <a:miter lim="800000"/>
            <a:headEnd/>
            <a:tailEnd/>
          </a:ln>
          <a:effectLst/>
        </p:spPr>
      </p:pic>
      <p:sp>
        <p:nvSpPr>
          <p:cNvPr id="32781" name="WordArt 13"/>
          <p:cNvSpPr>
            <a:spLocks noChangeArrowheads="1" noChangeShapeType="1" noTextEdit="1"/>
          </p:cNvSpPr>
          <p:nvPr/>
        </p:nvSpPr>
        <p:spPr bwMode="auto">
          <a:xfrm>
            <a:off x="6011863" y="6092825"/>
            <a:ext cx="1676400" cy="561975"/>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Verdana"/>
                <a:ea typeface="Verdana"/>
                <a:cs typeface="Verdana"/>
              </a:rPr>
              <a:t>Russia</a:t>
            </a:r>
            <a:endParaRPr lang="ru-RU" sz="3600" b="1"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Verdana"/>
              <a:ea typeface="Verdana"/>
              <a:cs typeface="Verdana"/>
            </a:endParaRPr>
          </a:p>
        </p:txBody>
      </p:sp>
      <p:pic>
        <p:nvPicPr>
          <p:cNvPr id="32782" name="Picture 14"/>
          <p:cNvPicPr>
            <a:picLocks noChangeAspect="1" noChangeArrowheads="1"/>
          </p:cNvPicPr>
          <p:nvPr/>
        </p:nvPicPr>
        <p:blipFill>
          <a:blip r:embed="rId6" cstate="print"/>
          <a:srcRect/>
          <a:stretch>
            <a:fillRect/>
          </a:stretch>
        </p:blipFill>
        <p:spPr bwMode="auto">
          <a:xfrm>
            <a:off x="3059113" y="5734050"/>
            <a:ext cx="1493837" cy="901700"/>
          </a:xfrm>
          <a:prstGeom prst="rect">
            <a:avLst/>
          </a:prstGeom>
          <a:noFill/>
          <a:ln w="9525">
            <a:noFill/>
            <a:miter lim="800000"/>
            <a:headEnd/>
            <a:tailEnd/>
          </a:ln>
          <a:effectLst/>
        </p:spPr>
      </p:pic>
      <p:sp>
        <p:nvSpPr>
          <p:cNvPr id="32783" name="WordArt 15"/>
          <p:cNvSpPr>
            <a:spLocks noChangeArrowheads="1" noChangeShapeType="1" noTextEdit="1"/>
          </p:cNvSpPr>
          <p:nvPr/>
        </p:nvSpPr>
        <p:spPr bwMode="auto">
          <a:xfrm>
            <a:off x="1187450" y="5949950"/>
            <a:ext cx="1781175" cy="561975"/>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Verdana"/>
                <a:ea typeface="Verdana"/>
                <a:cs typeface="Verdana"/>
              </a:rPr>
              <a:t>Greece</a:t>
            </a:r>
            <a:endParaRPr lang="ru-RU" sz="3600" b="1"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Verdana"/>
              <a:ea typeface="Verdana"/>
              <a:cs typeface="Verdana"/>
            </a:endParaRPr>
          </a:p>
        </p:txBody>
      </p:sp>
      <p:pic>
        <p:nvPicPr>
          <p:cNvPr id="32784" name="Picture 16"/>
          <p:cNvPicPr>
            <a:picLocks noChangeAspect="1" noChangeArrowheads="1"/>
          </p:cNvPicPr>
          <p:nvPr/>
        </p:nvPicPr>
        <p:blipFill>
          <a:blip r:embed="rId7" cstate="print"/>
          <a:srcRect/>
          <a:stretch>
            <a:fillRect/>
          </a:stretch>
        </p:blipFill>
        <p:spPr bwMode="auto">
          <a:xfrm>
            <a:off x="107950" y="2205038"/>
            <a:ext cx="863600" cy="671512"/>
          </a:xfrm>
          <a:prstGeom prst="rect">
            <a:avLst/>
          </a:prstGeom>
          <a:noFill/>
          <a:ln w="9525">
            <a:noFill/>
            <a:miter lim="800000"/>
            <a:headEnd/>
            <a:tailEnd/>
          </a:ln>
          <a:effectLst/>
        </p:spPr>
      </p:pic>
      <p:pic>
        <p:nvPicPr>
          <p:cNvPr id="32785" name="Picture 17"/>
          <p:cNvPicPr>
            <a:picLocks noChangeAspect="1" noChangeArrowheads="1"/>
          </p:cNvPicPr>
          <p:nvPr/>
        </p:nvPicPr>
        <p:blipFill>
          <a:blip r:embed="rId8" cstate="print"/>
          <a:srcRect/>
          <a:stretch>
            <a:fillRect/>
          </a:stretch>
        </p:blipFill>
        <p:spPr bwMode="auto">
          <a:xfrm>
            <a:off x="0" y="1557338"/>
            <a:ext cx="1152525" cy="582612"/>
          </a:xfrm>
          <a:prstGeom prst="rect">
            <a:avLst/>
          </a:prstGeom>
          <a:noFill/>
          <a:ln w="9525">
            <a:noFill/>
            <a:miter lim="800000"/>
            <a:headEnd/>
            <a:tailEnd/>
          </a:ln>
          <a:effectLst/>
        </p:spPr>
      </p:pic>
      <p:pic>
        <p:nvPicPr>
          <p:cNvPr id="32787" name="Picture 19" descr="0_8c06a_7d6e468c_M"/>
          <p:cNvPicPr>
            <a:picLocks noChangeAspect="1" noChangeArrowheads="1"/>
          </p:cNvPicPr>
          <p:nvPr/>
        </p:nvPicPr>
        <p:blipFill>
          <a:blip r:embed="rId9" cstate="print"/>
          <a:srcRect/>
          <a:stretch>
            <a:fillRect/>
          </a:stretch>
        </p:blipFill>
        <p:spPr bwMode="auto">
          <a:xfrm>
            <a:off x="5219700" y="1557338"/>
            <a:ext cx="619125" cy="647700"/>
          </a:xfrm>
          <a:prstGeom prst="rect">
            <a:avLst/>
          </a:prstGeom>
          <a:noFill/>
        </p:spPr>
      </p:pic>
      <p:pic>
        <p:nvPicPr>
          <p:cNvPr id="32788" name="Picture 20"/>
          <p:cNvPicPr>
            <a:picLocks noChangeAspect="1" noChangeArrowheads="1"/>
          </p:cNvPicPr>
          <p:nvPr/>
        </p:nvPicPr>
        <p:blipFill>
          <a:blip r:embed="rId10" cstate="print"/>
          <a:srcRect/>
          <a:stretch>
            <a:fillRect/>
          </a:stretch>
        </p:blipFill>
        <p:spPr bwMode="auto">
          <a:xfrm>
            <a:off x="5003800" y="2205038"/>
            <a:ext cx="1008063" cy="515937"/>
          </a:xfrm>
          <a:prstGeom prst="rect">
            <a:avLst/>
          </a:prstGeom>
          <a:noFill/>
          <a:ln w="9525">
            <a:noFill/>
            <a:miter lim="800000"/>
            <a:headEnd/>
            <a:tailEnd/>
          </a:ln>
          <a:effectLst/>
        </p:spPr>
      </p:pic>
      <p:pic>
        <p:nvPicPr>
          <p:cNvPr id="32789" name="Picture 21"/>
          <p:cNvPicPr>
            <a:picLocks noChangeAspect="1" noChangeArrowheads="1"/>
          </p:cNvPicPr>
          <p:nvPr/>
        </p:nvPicPr>
        <p:blipFill>
          <a:blip r:embed="rId11" cstate="print"/>
          <a:srcRect/>
          <a:stretch>
            <a:fillRect/>
          </a:stretch>
        </p:blipFill>
        <p:spPr bwMode="auto">
          <a:xfrm>
            <a:off x="0" y="2997200"/>
            <a:ext cx="900113" cy="631825"/>
          </a:xfrm>
          <a:prstGeom prst="rect">
            <a:avLst/>
          </a:prstGeom>
          <a:noFill/>
          <a:ln w="9525">
            <a:noFill/>
            <a:miter lim="800000"/>
            <a:headEnd/>
            <a:tailEnd/>
          </a:ln>
          <a:effectLst/>
        </p:spPr>
      </p:pic>
      <p:pic>
        <p:nvPicPr>
          <p:cNvPr id="32790" name="Picture 22"/>
          <p:cNvPicPr>
            <a:picLocks noChangeAspect="1" noChangeArrowheads="1"/>
          </p:cNvPicPr>
          <p:nvPr/>
        </p:nvPicPr>
        <p:blipFill>
          <a:blip r:embed="rId12" cstate="print"/>
          <a:srcRect/>
          <a:stretch>
            <a:fillRect/>
          </a:stretch>
        </p:blipFill>
        <p:spPr bwMode="auto">
          <a:xfrm>
            <a:off x="6877050" y="2852738"/>
            <a:ext cx="573088" cy="863600"/>
          </a:xfrm>
          <a:prstGeom prst="rect">
            <a:avLst/>
          </a:prstGeom>
          <a:noFill/>
          <a:ln w="9525">
            <a:noFill/>
            <a:miter lim="800000"/>
            <a:headEnd/>
            <a:tailEnd/>
          </a:ln>
          <a:effectLst/>
        </p:spPr>
      </p:pic>
      <p:pic>
        <p:nvPicPr>
          <p:cNvPr id="32791" name="Picture 23"/>
          <p:cNvPicPr>
            <a:picLocks noChangeAspect="1" noChangeArrowheads="1"/>
          </p:cNvPicPr>
          <p:nvPr/>
        </p:nvPicPr>
        <p:blipFill>
          <a:blip r:embed="rId13" cstate="print"/>
          <a:srcRect/>
          <a:stretch>
            <a:fillRect/>
          </a:stretch>
        </p:blipFill>
        <p:spPr bwMode="auto">
          <a:xfrm>
            <a:off x="6877050" y="3860800"/>
            <a:ext cx="790575" cy="685800"/>
          </a:xfrm>
          <a:prstGeom prst="rect">
            <a:avLst/>
          </a:prstGeom>
          <a:noFill/>
          <a:ln w="9525">
            <a:noFill/>
            <a:miter lim="800000"/>
            <a:headEnd/>
            <a:tailEnd/>
          </a:ln>
          <a:effectLst/>
        </p:spPr>
      </p:pic>
      <p:sp>
        <p:nvSpPr>
          <p:cNvPr id="32792" name="Text Box 24"/>
          <p:cNvSpPr txBox="1">
            <a:spLocks noChangeArrowheads="1"/>
          </p:cNvSpPr>
          <p:nvPr/>
        </p:nvSpPr>
        <p:spPr bwMode="auto">
          <a:xfrm>
            <a:off x="1311275" y="1647825"/>
            <a:ext cx="1428750" cy="366713"/>
          </a:xfrm>
          <a:prstGeom prst="rect">
            <a:avLst/>
          </a:prstGeom>
          <a:noFill/>
          <a:ln w="9525">
            <a:noFill/>
            <a:miter lim="800000"/>
            <a:headEnd/>
            <a:tailEnd/>
          </a:ln>
          <a:effectLst/>
        </p:spPr>
        <p:txBody>
          <a:bodyPr wrap="none">
            <a:spAutoFit/>
          </a:bodyPr>
          <a:lstStyle/>
          <a:p>
            <a:r>
              <a:rPr lang="en-US" b="1">
                <a:solidFill>
                  <a:srgbClr val="FFFF00"/>
                </a:solidFill>
              </a:rPr>
              <a:t>sunglasses</a:t>
            </a:r>
            <a:endParaRPr lang="ru-RU" b="1">
              <a:solidFill>
                <a:srgbClr val="FFFF00"/>
              </a:solidFill>
            </a:endParaRPr>
          </a:p>
        </p:txBody>
      </p:sp>
      <p:sp>
        <p:nvSpPr>
          <p:cNvPr id="32793" name="Text Box 25"/>
          <p:cNvSpPr txBox="1">
            <a:spLocks noChangeArrowheads="1"/>
          </p:cNvSpPr>
          <p:nvPr/>
        </p:nvSpPr>
        <p:spPr bwMode="auto">
          <a:xfrm>
            <a:off x="1095375" y="2224088"/>
            <a:ext cx="1162050" cy="366712"/>
          </a:xfrm>
          <a:prstGeom prst="rect">
            <a:avLst/>
          </a:prstGeom>
          <a:noFill/>
          <a:ln w="9525">
            <a:noFill/>
            <a:miter lim="800000"/>
            <a:headEnd/>
            <a:tailEnd/>
          </a:ln>
          <a:effectLst/>
        </p:spPr>
        <p:txBody>
          <a:bodyPr wrap="none">
            <a:spAutoFit/>
          </a:bodyPr>
          <a:lstStyle/>
          <a:p>
            <a:r>
              <a:rPr lang="en-US" b="1">
                <a:solidFill>
                  <a:srgbClr val="FFFF00"/>
                </a:solidFill>
              </a:rPr>
              <a:t>swimsuit</a:t>
            </a:r>
            <a:endParaRPr lang="ru-RU" b="1">
              <a:solidFill>
                <a:srgbClr val="FFFF00"/>
              </a:solidFill>
            </a:endParaRPr>
          </a:p>
        </p:txBody>
      </p:sp>
      <p:sp>
        <p:nvSpPr>
          <p:cNvPr id="32794" name="Text Box 26"/>
          <p:cNvSpPr txBox="1">
            <a:spLocks noChangeArrowheads="1"/>
          </p:cNvSpPr>
          <p:nvPr/>
        </p:nvSpPr>
        <p:spPr bwMode="auto">
          <a:xfrm>
            <a:off x="1095375" y="3232150"/>
            <a:ext cx="1009650" cy="366713"/>
          </a:xfrm>
          <a:prstGeom prst="rect">
            <a:avLst/>
          </a:prstGeom>
          <a:noFill/>
          <a:ln w="9525">
            <a:noFill/>
            <a:miter lim="800000"/>
            <a:headEnd/>
            <a:tailEnd/>
          </a:ln>
          <a:effectLst/>
        </p:spPr>
        <p:txBody>
          <a:bodyPr wrap="none">
            <a:spAutoFit/>
          </a:bodyPr>
          <a:lstStyle/>
          <a:p>
            <a:r>
              <a:rPr lang="en-US" b="1">
                <a:solidFill>
                  <a:srgbClr val="FFFF00"/>
                </a:solidFill>
              </a:rPr>
              <a:t>flippers</a:t>
            </a:r>
            <a:endParaRPr lang="ru-RU" b="1">
              <a:solidFill>
                <a:srgbClr val="FFFF00"/>
              </a:solidFill>
            </a:endParaRPr>
          </a:p>
        </p:txBody>
      </p:sp>
      <p:sp>
        <p:nvSpPr>
          <p:cNvPr id="32795" name="Text Box 27"/>
          <p:cNvSpPr txBox="1">
            <a:spLocks noChangeArrowheads="1"/>
          </p:cNvSpPr>
          <p:nvPr/>
        </p:nvSpPr>
        <p:spPr bwMode="auto">
          <a:xfrm>
            <a:off x="6227763" y="2349500"/>
            <a:ext cx="603250" cy="366713"/>
          </a:xfrm>
          <a:prstGeom prst="rect">
            <a:avLst/>
          </a:prstGeom>
          <a:noFill/>
          <a:ln w="9525">
            <a:noFill/>
            <a:miter lim="800000"/>
            <a:headEnd/>
            <a:tailEnd/>
          </a:ln>
          <a:effectLst/>
        </p:spPr>
        <p:txBody>
          <a:bodyPr wrap="none">
            <a:spAutoFit/>
          </a:bodyPr>
          <a:lstStyle/>
          <a:p>
            <a:r>
              <a:rPr lang="en-US" b="1">
                <a:solidFill>
                  <a:srgbClr val="FFFF00"/>
                </a:solidFill>
              </a:rPr>
              <a:t>tent</a:t>
            </a:r>
            <a:endParaRPr lang="ru-RU" b="1">
              <a:solidFill>
                <a:srgbClr val="FFFF00"/>
              </a:solidFill>
            </a:endParaRPr>
          </a:p>
        </p:txBody>
      </p:sp>
      <p:sp>
        <p:nvSpPr>
          <p:cNvPr id="32796" name="Text Box 28"/>
          <p:cNvSpPr txBox="1">
            <a:spLocks noChangeArrowheads="1"/>
          </p:cNvSpPr>
          <p:nvPr/>
        </p:nvSpPr>
        <p:spPr bwMode="auto">
          <a:xfrm>
            <a:off x="6011863" y="1700213"/>
            <a:ext cx="806450" cy="366712"/>
          </a:xfrm>
          <a:prstGeom prst="rect">
            <a:avLst/>
          </a:prstGeom>
          <a:noFill/>
          <a:ln w="9525">
            <a:noFill/>
            <a:miter lim="800000"/>
            <a:headEnd/>
            <a:tailEnd/>
          </a:ln>
          <a:effectLst/>
        </p:spPr>
        <p:txBody>
          <a:bodyPr wrap="none">
            <a:spAutoFit/>
          </a:bodyPr>
          <a:lstStyle/>
          <a:p>
            <a:r>
              <a:rPr lang="en-US" b="1">
                <a:solidFill>
                  <a:srgbClr val="FFFF00"/>
                </a:solidFill>
              </a:rPr>
              <a:t>boots</a:t>
            </a:r>
            <a:endParaRPr lang="ru-RU" b="1">
              <a:solidFill>
                <a:srgbClr val="FFFF00"/>
              </a:solidFill>
            </a:endParaRPr>
          </a:p>
        </p:txBody>
      </p:sp>
      <p:sp>
        <p:nvSpPr>
          <p:cNvPr id="32797" name="Text Box 29"/>
          <p:cNvSpPr txBox="1">
            <a:spLocks noChangeArrowheads="1"/>
          </p:cNvSpPr>
          <p:nvPr/>
        </p:nvSpPr>
        <p:spPr bwMode="auto">
          <a:xfrm>
            <a:off x="7667625" y="3141663"/>
            <a:ext cx="768350" cy="366712"/>
          </a:xfrm>
          <a:prstGeom prst="rect">
            <a:avLst/>
          </a:prstGeom>
          <a:noFill/>
          <a:ln w="9525">
            <a:noFill/>
            <a:miter lim="800000"/>
            <a:headEnd/>
            <a:tailEnd/>
          </a:ln>
          <a:effectLst/>
        </p:spPr>
        <p:txBody>
          <a:bodyPr wrap="none">
            <a:spAutoFit/>
          </a:bodyPr>
          <a:lstStyle/>
          <a:p>
            <a:r>
              <a:rPr lang="en-US" b="1">
                <a:solidFill>
                  <a:srgbClr val="FFFF00"/>
                </a:solidFill>
              </a:rPr>
              <a:t>jeans</a:t>
            </a:r>
            <a:endParaRPr lang="ru-RU" b="1">
              <a:solidFill>
                <a:srgbClr val="FFFF00"/>
              </a:solidFill>
            </a:endParaRPr>
          </a:p>
        </p:txBody>
      </p:sp>
      <p:sp>
        <p:nvSpPr>
          <p:cNvPr id="32798" name="Text Box 30"/>
          <p:cNvSpPr txBox="1">
            <a:spLocks noChangeArrowheads="1"/>
          </p:cNvSpPr>
          <p:nvPr/>
        </p:nvSpPr>
        <p:spPr bwMode="auto">
          <a:xfrm>
            <a:off x="6804025" y="4581525"/>
            <a:ext cx="1581150" cy="366713"/>
          </a:xfrm>
          <a:prstGeom prst="rect">
            <a:avLst/>
          </a:prstGeom>
          <a:noFill/>
          <a:ln w="9525">
            <a:noFill/>
            <a:miter lim="800000"/>
            <a:headEnd/>
            <a:tailEnd/>
          </a:ln>
          <a:effectLst/>
        </p:spPr>
        <p:txBody>
          <a:bodyPr wrap="none">
            <a:spAutoFit/>
          </a:bodyPr>
          <a:lstStyle/>
          <a:p>
            <a:r>
              <a:rPr lang="en-US" b="1">
                <a:solidFill>
                  <a:srgbClr val="FFFF00"/>
                </a:solidFill>
              </a:rPr>
              <a:t>sleeping bag</a:t>
            </a:r>
            <a:endParaRPr lang="ru-RU" b="1">
              <a:solidFill>
                <a:srgbClr val="FFFF00"/>
              </a:solidFill>
            </a:endParaRPr>
          </a:p>
        </p:txBody>
      </p:sp>
      <p:sp>
        <p:nvSpPr>
          <p:cNvPr id="32799" name="AutoShape 31">
            <a:hlinkClick r:id="rId14" action="ppaction://hlinksldjump"/>
          </p:cNvPr>
          <p:cNvSpPr>
            <a:spLocks noChangeArrowheads="1"/>
          </p:cNvSpPr>
          <p:nvPr/>
        </p:nvSpPr>
        <p:spPr bwMode="auto">
          <a:xfrm>
            <a:off x="323850" y="4292600"/>
            <a:ext cx="792163" cy="720725"/>
          </a:xfrm>
          <a:prstGeom prst="star8">
            <a:avLst>
              <a:gd name="adj" fmla="val 38250"/>
            </a:avLst>
          </a:prstGeom>
          <a:solidFill>
            <a:schemeClr val="accent2"/>
          </a:solidFill>
          <a:ln w="9525">
            <a:solidFill>
              <a:schemeClr val="tx1"/>
            </a:solidFill>
            <a:miter lim="800000"/>
            <a:headEnd/>
            <a:tailEnd/>
          </a:ln>
          <a:effectLst/>
        </p:spPr>
        <p:txBody>
          <a:bodyPr wrap="none" anchor="ctr"/>
          <a:lstStyle/>
          <a:p>
            <a:pPr algn="ctr"/>
            <a:r>
              <a:rPr lang="en-US"/>
              <a:t>Note</a:t>
            </a:r>
            <a:endParaRPr lang="ru-RU"/>
          </a:p>
        </p:txBody>
      </p:sp>
    </p:spTree>
  </p:cSld>
  <p:clrMapOvr>
    <a:masterClrMapping/>
  </p:clrMapOvr>
  <p:transition spd="med">
    <p:wheel spokes="2"/>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684213" y="188913"/>
            <a:ext cx="8085137" cy="457200"/>
          </a:xfrm>
          <a:prstGeom prst="rect">
            <a:avLst/>
          </a:prstGeom>
          <a:noFill/>
          <a:ln w="9525">
            <a:noFill/>
            <a:miter lim="800000"/>
            <a:headEnd/>
            <a:tailEnd/>
          </a:ln>
          <a:effectLst/>
        </p:spPr>
        <p:txBody>
          <a:bodyPr wrap="none">
            <a:spAutoFit/>
          </a:bodyPr>
          <a:lstStyle/>
          <a:p>
            <a:r>
              <a:rPr lang="en-US" sz="2400" b="1">
                <a:solidFill>
                  <a:srgbClr val="FFFF00"/>
                </a:solidFill>
              </a:rPr>
              <a:t>What will the weather be like in these cities tomorrow?</a:t>
            </a:r>
            <a:endParaRPr lang="ru-RU" sz="2400" b="1">
              <a:solidFill>
                <a:srgbClr val="FFFF00"/>
              </a:solidFill>
            </a:endParaRPr>
          </a:p>
        </p:txBody>
      </p:sp>
      <p:sp>
        <p:nvSpPr>
          <p:cNvPr id="33795" name="Text Box 3"/>
          <p:cNvSpPr txBox="1">
            <a:spLocks noChangeArrowheads="1"/>
          </p:cNvSpPr>
          <p:nvPr/>
        </p:nvSpPr>
        <p:spPr bwMode="auto">
          <a:xfrm>
            <a:off x="755650" y="908050"/>
            <a:ext cx="6238875" cy="3013075"/>
          </a:xfrm>
          <a:prstGeom prst="rect">
            <a:avLst/>
          </a:prstGeom>
          <a:noFill/>
          <a:ln w="9525">
            <a:noFill/>
            <a:miter lim="800000"/>
            <a:headEnd/>
            <a:tailEnd/>
          </a:ln>
          <a:effectLst/>
        </p:spPr>
        <p:txBody>
          <a:bodyPr wrap="none">
            <a:spAutoFit/>
          </a:bodyPr>
          <a:lstStyle/>
          <a:p>
            <a:pPr>
              <a:buFontTx/>
              <a:buChar char="-"/>
            </a:pPr>
            <a:r>
              <a:rPr lang="en-US" sz="2400" b="1">
                <a:solidFill>
                  <a:schemeClr val="bg1"/>
                </a:solidFill>
              </a:rPr>
              <a:t>What will the weather be in … tomorrow?</a:t>
            </a:r>
          </a:p>
          <a:p>
            <a:pPr>
              <a:buFontTx/>
              <a:buChar char="-"/>
            </a:pPr>
            <a:endParaRPr lang="en-US" sz="2400" b="1">
              <a:solidFill>
                <a:schemeClr val="bg1"/>
              </a:solidFill>
            </a:endParaRPr>
          </a:p>
          <a:p>
            <a:pPr>
              <a:buFontTx/>
              <a:buChar char="-"/>
            </a:pPr>
            <a:r>
              <a:rPr lang="en-US" sz="2400" b="1">
                <a:solidFill>
                  <a:srgbClr val="FF6600"/>
                </a:solidFill>
              </a:rPr>
              <a:t>… London? – It’ll be cloudy.</a:t>
            </a:r>
          </a:p>
          <a:p>
            <a:pPr>
              <a:buFontTx/>
              <a:buChar char="-"/>
            </a:pPr>
            <a:r>
              <a:rPr lang="en-US" sz="2400" b="1">
                <a:solidFill>
                  <a:srgbClr val="FF6600"/>
                </a:solidFill>
              </a:rPr>
              <a:t>… Paris? – It’ll be windy.</a:t>
            </a:r>
          </a:p>
          <a:p>
            <a:pPr>
              <a:buFontTx/>
              <a:buChar char="-"/>
            </a:pPr>
            <a:r>
              <a:rPr lang="en-US" sz="2400" b="1">
                <a:solidFill>
                  <a:srgbClr val="FF6600"/>
                </a:solidFill>
              </a:rPr>
              <a:t> … Rome? – It’ll be sunny.</a:t>
            </a:r>
          </a:p>
          <a:p>
            <a:pPr>
              <a:buFontTx/>
              <a:buChar char="-"/>
            </a:pPr>
            <a:r>
              <a:rPr lang="en-US" sz="2400" b="1">
                <a:solidFill>
                  <a:srgbClr val="FF6600"/>
                </a:solidFill>
              </a:rPr>
              <a:t> … Athens? It’ll be hot.</a:t>
            </a:r>
          </a:p>
          <a:p>
            <a:pPr>
              <a:buFontTx/>
              <a:buChar char="-"/>
            </a:pPr>
            <a:r>
              <a:rPr lang="en-US" sz="2400" b="1">
                <a:solidFill>
                  <a:srgbClr val="FF6600"/>
                </a:solidFill>
              </a:rPr>
              <a:t> … Madrid? It’ll be rainy.</a:t>
            </a:r>
          </a:p>
          <a:p>
            <a:pPr>
              <a:buFontTx/>
              <a:buChar char="-"/>
            </a:pPr>
            <a:r>
              <a:rPr lang="en-US" sz="2400" b="1">
                <a:solidFill>
                  <a:srgbClr val="FF6600"/>
                </a:solidFill>
              </a:rPr>
              <a:t> … Moscow? It’ll be cold.</a:t>
            </a:r>
            <a:endParaRPr lang="ru-RU" sz="2400" b="1">
              <a:solidFill>
                <a:srgbClr val="FF6600"/>
              </a:solidFill>
            </a:endParaRPr>
          </a:p>
        </p:txBody>
      </p:sp>
      <p:sp>
        <p:nvSpPr>
          <p:cNvPr id="33796" name="AutoShape 4">
            <a:hlinkClick r:id="rId2" action="ppaction://hlinksldjump" highlightClick="1"/>
          </p:cNvPr>
          <p:cNvSpPr>
            <a:spLocks noChangeArrowheads="1"/>
          </p:cNvSpPr>
          <p:nvPr/>
        </p:nvSpPr>
        <p:spPr bwMode="auto">
          <a:xfrm>
            <a:off x="323850" y="5516563"/>
            <a:ext cx="1800225" cy="1008062"/>
          </a:xfrm>
          <a:prstGeom prst="actionButtonBackPrevious">
            <a:avLst/>
          </a:prstGeom>
          <a:solidFill>
            <a:schemeClr val="accent1"/>
          </a:solidFill>
          <a:ln w="9525">
            <a:noFill/>
            <a:miter lim="800000"/>
            <a:headEnd/>
            <a:tailEnd/>
          </a:ln>
          <a:effectLst/>
        </p:spPr>
        <p:txBody>
          <a:bodyPr wrap="none" anchor="ctr"/>
          <a:lstStyle/>
          <a:p>
            <a:pPr algn="ctr"/>
            <a:r>
              <a:rPr lang="en-US" b="1"/>
              <a:t>Back</a:t>
            </a:r>
            <a:endParaRPr lang="ru-RU" b="1"/>
          </a:p>
        </p:txBody>
      </p:sp>
    </p:spTree>
  </p:cSld>
  <p:clrMapOvr>
    <a:masterClrMapping/>
  </p:clrMapOvr>
  <p:transition spd="med">
    <p:wheel spokes="2"/>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939925" y="38100"/>
            <a:ext cx="4908550" cy="1190625"/>
          </a:xfrm>
          <a:prstGeom prst="rect">
            <a:avLst/>
          </a:prstGeom>
          <a:noFill/>
          <a:ln w="9525">
            <a:noFill/>
            <a:miter lim="800000"/>
            <a:headEnd/>
            <a:tailEnd/>
          </a:ln>
          <a:effectLst/>
        </p:spPr>
        <p:txBody>
          <a:bodyPr wrap="none">
            <a:spAutoFit/>
          </a:bodyPr>
          <a:lstStyle/>
          <a:p>
            <a:pPr algn="ctr"/>
            <a:r>
              <a:rPr lang="en-US" sz="3600" b="1">
                <a:solidFill>
                  <a:srgbClr val="FF6600"/>
                </a:solidFill>
              </a:rPr>
              <a:t>Rules. </a:t>
            </a:r>
          </a:p>
          <a:p>
            <a:pPr algn="ctr"/>
            <a:r>
              <a:rPr lang="en-US" sz="3600" b="1">
                <a:solidFill>
                  <a:srgbClr val="FF6600"/>
                </a:solidFill>
              </a:rPr>
              <a:t>Noughts and Crosses</a:t>
            </a:r>
            <a:endParaRPr lang="ru-RU" sz="3600" b="1">
              <a:solidFill>
                <a:srgbClr val="FF6600"/>
              </a:solidFill>
            </a:endParaRPr>
          </a:p>
        </p:txBody>
      </p:sp>
      <p:sp>
        <p:nvSpPr>
          <p:cNvPr id="34819" name="Text Box 3"/>
          <p:cNvSpPr txBox="1">
            <a:spLocks noChangeArrowheads="1"/>
          </p:cNvSpPr>
          <p:nvPr/>
        </p:nvSpPr>
        <p:spPr bwMode="auto">
          <a:xfrm>
            <a:off x="684213" y="1916113"/>
            <a:ext cx="8118475" cy="3970318"/>
          </a:xfrm>
          <a:prstGeom prst="rect">
            <a:avLst/>
          </a:prstGeom>
          <a:noFill/>
          <a:ln w="9525">
            <a:noFill/>
            <a:miter lim="800000"/>
            <a:headEnd/>
            <a:tailEnd/>
          </a:ln>
          <a:effectLst/>
        </p:spPr>
        <p:txBody>
          <a:bodyPr>
            <a:spAutoFit/>
          </a:bodyPr>
          <a:lstStyle/>
          <a:p>
            <a:r>
              <a:rPr lang="ru-RU" sz="2000" dirty="0">
                <a:solidFill>
                  <a:schemeClr val="bg1"/>
                </a:solidFill>
              </a:rPr>
              <a:t>	От каждой команды приглашается участник (возможно капитан).</a:t>
            </a:r>
          </a:p>
          <a:p>
            <a:r>
              <a:rPr lang="en-US" sz="2000" dirty="0" smtClean="0">
                <a:solidFill>
                  <a:schemeClr val="bg1"/>
                </a:solidFill>
              </a:rPr>
              <a:t>	</a:t>
            </a:r>
            <a:r>
              <a:rPr lang="ru-RU" sz="2000" dirty="0" smtClean="0">
                <a:solidFill>
                  <a:schemeClr val="bg1"/>
                </a:solidFill>
              </a:rPr>
              <a:t>Следует </a:t>
            </a:r>
            <a:r>
              <a:rPr lang="ru-RU" sz="2000" dirty="0">
                <a:solidFill>
                  <a:schemeClr val="bg1"/>
                </a:solidFill>
              </a:rPr>
              <a:t>выбрать кто начнет жребием. Учащиеся по очереди выбирают глагол и ставят его  во вторую форму прошедшего времени. Если участник не правильно называют форму глагола ход переходит к сопернику. Если правильно </a:t>
            </a:r>
            <a:r>
              <a:rPr lang="ru-RU" sz="2000" dirty="0" smtClean="0">
                <a:solidFill>
                  <a:schemeClr val="bg1"/>
                </a:solidFill>
              </a:rPr>
              <a:t>– ставит Х или О (</a:t>
            </a:r>
            <a:r>
              <a:rPr lang="ru-RU" sz="1600" i="1" dirty="0" smtClean="0">
                <a:solidFill>
                  <a:schemeClr val="bg1"/>
                </a:solidFill>
              </a:rPr>
              <a:t>для</a:t>
            </a:r>
            <a:r>
              <a:rPr lang="en-US" sz="1600" i="1" dirty="0" smtClean="0">
                <a:solidFill>
                  <a:schemeClr val="bg1"/>
                </a:solidFill>
              </a:rPr>
              <a:t> </a:t>
            </a:r>
            <a:r>
              <a:rPr lang="ru-RU" sz="1600" i="1" dirty="0" smtClean="0">
                <a:solidFill>
                  <a:schemeClr val="bg1"/>
                </a:solidFill>
              </a:rPr>
              <a:t>этого щелкаем правой кнопкой мыши по слайду Указатель</a:t>
            </a:r>
            <a:r>
              <a:rPr lang="en-US" sz="1600" i="1" dirty="0" smtClean="0">
                <a:solidFill>
                  <a:schemeClr val="bg1"/>
                </a:solidFill>
              </a:rPr>
              <a:t>&gt;</a:t>
            </a:r>
            <a:r>
              <a:rPr lang="ru-RU" sz="1600" i="1" dirty="0" smtClean="0">
                <a:solidFill>
                  <a:schemeClr val="bg1"/>
                </a:solidFill>
              </a:rPr>
              <a:t>Фломастер или Ручка, и мышкой рисуем Х или О. Для выхода из режима письма нажимаем </a:t>
            </a:r>
            <a:r>
              <a:rPr lang="en-US" sz="1600" i="1" dirty="0" smtClean="0">
                <a:solidFill>
                  <a:schemeClr val="bg1"/>
                </a:solidFill>
              </a:rPr>
              <a:t>Esc</a:t>
            </a:r>
            <a:r>
              <a:rPr lang="ru-RU" sz="1600" i="1" dirty="0" smtClean="0">
                <a:solidFill>
                  <a:schemeClr val="bg1"/>
                </a:solidFill>
              </a:rPr>
              <a:t>) </a:t>
            </a:r>
            <a:r>
              <a:rPr lang="en-US" sz="1600" i="1" dirty="0" smtClean="0">
                <a:solidFill>
                  <a:schemeClr val="bg1"/>
                </a:solidFill>
              </a:rPr>
              <a:t>	</a:t>
            </a:r>
          </a:p>
          <a:p>
            <a:r>
              <a:rPr lang="en-US" sz="1600" i="1" dirty="0" smtClean="0">
                <a:solidFill>
                  <a:schemeClr val="bg1"/>
                </a:solidFill>
              </a:rPr>
              <a:t>	</a:t>
            </a:r>
            <a:r>
              <a:rPr lang="ru-RU" sz="2000" dirty="0" smtClean="0">
                <a:solidFill>
                  <a:schemeClr val="bg1"/>
                </a:solidFill>
              </a:rPr>
              <a:t>Выигрывает </a:t>
            </a:r>
            <a:r>
              <a:rPr lang="ru-RU" sz="2000" dirty="0">
                <a:solidFill>
                  <a:schemeClr val="bg1"/>
                </a:solidFill>
              </a:rPr>
              <a:t>тот, кто </a:t>
            </a:r>
            <a:r>
              <a:rPr lang="ru-RU" sz="2000" dirty="0" smtClean="0">
                <a:solidFill>
                  <a:schemeClr val="bg1"/>
                </a:solidFill>
              </a:rPr>
              <a:t>закроет </a:t>
            </a:r>
            <a:r>
              <a:rPr lang="ru-RU" sz="2000" dirty="0">
                <a:solidFill>
                  <a:schemeClr val="bg1"/>
                </a:solidFill>
              </a:rPr>
              <a:t>поле тремя одинаковыми знаками. Команда победителя получает один корабль. Если ничья, то обе команды получают по кораблю. Следующий ход в игре выбирается жребием.</a:t>
            </a:r>
          </a:p>
        </p:txBody>
      </p:sp>
    </p:spTree>
  </p:cSld>
  <p:clrMapOvr>
    <a:masterClrMapping/>
  </p:clrMapOvr>
  <p:transition spd="med">
    <p:wheel spokes="2"/>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059113" y="260350"/>
            <a:ext cx="2673350" cy="1189038"/>
          </a:xfrm>
          <a:prstGeom prst="rect">
            <a:avLst/>
          </a:prstGeom>
          <a:noFill/>
          <a:ln w="9525">
            <a:noFill/>
            <a:miter lim="800000"/>
            <a:headEnd/>
            <a:tailEnd/>
          </a:ln>
          <a:effectLst/>
        </p:spPr>
        <p:txBody>
          <a:bodyPr wrap="none">
            <a:spAutoFit/>
          </a:bodyPr>
          <a:lstStyle/>
          <a:p>
            <a:r>
              <a:rPr lang="en-US" sz="7200" b="1">
                <a:solidFill>
                  <a:srgbClr val="FF6600"/>
                </a:solidFill>
              </a:rPr>
              <a:t>Rules</a:t>
            </a:r>
            <a:endParaRPr lang="ru-RU" sz="7200" b="1">
              <a:solidFill>
                <a:srgbClr val="FF6600"/>
              </a:solidFill>
            </a:endParaRPr>
          </a:p>
        </p:txBody>
      </p:sp>
      <p:sp>
        <p:nvSpPr>
          <p:cNvPr id="3" name="TextBox 2"/>
          <p:cNvSpPr txBox="1"/>
          <p:nvPr/>
        </p:nvSpPr>
        <p:spPr>
          <a:xfrm>
            <a:off x="755576" y="1484784"/>
            <a:ext cx="7632847" cy="2031325"/>
          </a:xfrm>
          <a:prstGeom prst="rect">
            <a:avLst/>
          </a:prstGeom>
          <a:noFill/>
        </p:spPr>
        <p:txBody>
          <a:bodyPr wrap="square" rtlCol="0">
            <a:spAutoFit/>
          </a:bodyPr>
          <a:lstStyle/>
          <a:p>
            <a:r>
              <a:rPr lang="en-US" dirty="0" smtClean="0">
                <a:solidFill>
                  <a:srgbClr val="FFFF00"/>
                </a:solidFill>
              </a:rPr>
              <a:t>	Today we are going to have a “Sea Battle”.</a:t>
            </a:r>
          </a:p>
          <a:p>
            <a:r>
              <a:rPr lang="en-US" dirty="0" smtClean="0">
                <a:solidFill>
                  <a:srgbClr val="FFFF00"/>
                </a:solidFill>
              </a:rPr>
              <a:t> I need two teams (</a:t>
            </a:r>
            <a:r>
              <a:rPr lang="ru-RU" dirty="0" smtClean="0">
                <a:solidFill>
                  <a:srgbClr val="FFFF00"/>
                </a:solidFill>
              </a:rPr>
              <a:t>учитель делит детей на команды</a:t>
            </a:r>
          </a:p>
          <a:p>
            <a:r>
              <a:rPr lang="en-US" dirty="0" smtClean="0">
                <a:solidFill>
                  <a:srgbClr val="FFFF00"/>
                </a:solidFill>
              </a:rPr>
              <a:t> You will try to guess where the ship of the enemy is. Then you will have the task. If the pupils of the team do the task better, they will have the ship. At the end of the game the team will count the ships and we shall find out who is the winner. Firstly, you should choose your</a:t>
            </a:r>
            <a:endParaRPr lang="ru-RU" dirty="0" smtClean="0">
              <a:solidFill>
                <a:srgbClr val="FFFF00"/>
              </a:solidFill>
            </a:endParaRPr>
          </a:p>
          <a:p>
            <a:r>
              <a:rPr lang="en-US" dirty="0" smtClean="0">
                <a:solidFill>
                  <a:srgbClr val="FFFF00"/>
                </a:solidFill>
              </a:rPr>
              <a:t>	</a:t>
            </a:r>
            <a:endParaRPr lang="ru-RU" dirty="0">
              <a:solidFill>
                <a:srgbClr val="FFFF00"/>
              </a:solidFill>
            </a:endParaRPr>
          </a:p>
        </p:txBody>
      </p:sp>
    </p:spTree>
  </p:cSld>
  <p:clrMapOvr>
    <a:masterClrMapping/>
  </p:clrMapOvr>
  <p:transition spd="med">
    <p:wheel spokes="2"/>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059113" y="260350"/>
            <a:ext cx="2216150" cy="1189038"/>
          </a:xfrm>
          <a:prstGeom prst="rect">
            <a:avLst/>
          </a:prstGeom>
          <a:noFill/>
          <a:ln w="9525">
            <a:noFill/>
            <a:miter lim="800000"/>
            <a:headEnd/>
            <a:tailEnd/>
          </a:ln>
          <a:effectLst/>
        </p:spPr>
        <p:txBody>
          <a:bodyPr wrap="none">
            <a:spAutoFit/>
          </a:bodyPr>
          <a:lstStyle/>
          <a:p>
            <a:r>
              <a:rPr lang="en-US" sz="7200" b="1">
                <a:solidFill>
                  <a:srgbClr val="FF6600"/>
                </a:solidFill>
              </a:rPr>
              <a:t>Note</a:t>
            </a:r>
            <a:endParaRPr lang="ru-RU" sz="7200" b="1">
              <a:solidFill>
                <a:srgbClr val="FF6600"/>
              </a:solidFill>
            </a:endParaRPr>
          </a:p>
        </p:txBody>
      </p:sp>
      <p:sp>
        <p:nvSpPr>
          <p:cNvPr id="37891" name="Text Box 3"/>
          <p:cNvSpPr txBox="1">
            <a:spLocks noChangeArrowheads="1"/>
          </p:cNvSpPr>
          <p:nvPr/>
        </p:nvSpPr>
        <p:spPr bwMode="auto">
          <a:xfrm>
            <a:off x="179388" y="1557338"/>
            <a:ext cx="8985250" cy="2563812"/>
          </a:xfrm>
          <a:prstGeom prst="rect">
            <a:avLst/>
          </a:prstGeom>
          <a:noFill/>
          <a:ln w="9525">
            <a:noFill/>
            <a:miter lim="800000"/>
            <a:headEnd/>
            <a:tailEnd/>
          </a:ln>
          <a:effectLst/>
        </p:spPr>
        <p:txBody>
          <a:bodyPr wrap="none">
            <a:spAutoFit/>
          </a:bodyPr>
          <a:lstStyle/>
          <a:p>
            <a:r>
              <a:rPr lang="ru-RU" b="1">
                <a:solidFill>
                  <a:schemeClr val="bg1"/>
                </a:solidFill>
              </a:rPr>
              <a:t>Задание можно выполнять в парах. От каждой команды по 3 участника.</a:t>
            </a:r>
          </a:p>
          <a:p>
            <a:r>
              <a:rPr lang="ru-RU" b="1">
                <a:solidFill>
                  <a:schemeClr val="bg1"/>
                </a:solidFill>
              </a:rPr>
              <a:t>Один учащийся задаёт вопрос сопернику:</a:t>
            </a:r>
          </a:p>
          <a:p>
            <a:r>
              <a:rPr lang="ru-RU" b="1">
                <a:solidFill>
                  <a:schemeClr val="bg1"/>
                </a:solidFill>
              </a:rPr>
              <a:t>                       </a:t>
            </a:r>
            <a:r>
              <a:rPr lang="en-US" b="1">
                <a:solidFill>
                  <a:srgbClr val="FFFF00"/>
                </a:solidFill>
              </a:rPr>
              <a:t>What will the weather be like in London?</a:t>
            </a:r>
            <a:r>
              <a:rPr lang="ru-RU" b="1">
                <a:solidFill>
                  <a:srgbClr val="FFFF00"/>
                </a:solidFill>
              </a:rPr>
              <a:t> </a:t>
            </a:r>
          </a:p>
          <a:p>
            <a:r>
              <a:rPr lang="ru-RU" b="1">
                <a:solidFill>
                  <a:schemeClr val="bg1"/>
                </a:solidFill>
              </a:rPr>
              <a:t>Ответ: </a:t>
            </a:r>
          </a:p>
          <a:p>
            <a:r>
              <a:rPr lang="ru-RU" b="1">
                <a:solidFill>
                  <a:schemeClr val="bg1"/>
                </a:solidFill>
              </a:rPr>
              <a:t>                        </a:t>
            </a:r>
            <a:r>
              <a:rPr lang="en-US" b="1">
                <a:solidFill>
                  <a:srgbClr val="FFFF00"/>
                </a:solidFill>
              </a:rPr>
              <a:t>It’ll be cloudy</a:t>
            </a:r>
            <a:r>
              <a:rPr lang="en-US" b="1">
                <a:solidFill>
                  <a:schemeClr val="bg1"/>
                </a:solidFill>
              </a:rPr>
              <a:t> </a:t>
            </a:r>
            <a:endParaRPr lang="ru-RU" b="1">
              <a:solidFill>
                <a:schemeClr val="bg1"/>
              </a:solidFill>
            </a:endParaRPr>
          </a:p>
          <a:p>
            <a:r>
              <a:rPr lang="ru-RU" b="1">
                <a:solidFill>
                  <a:schemeClr val="bg1"/>
                </a:solidFill>
              </a:rPr>
              <a:t>Таким образом, каждая команда задаёт 3 вопроса и отвечает на 3 вопроса.</a:t>
            </a:r>
          </a:p>
          <a:p>
            <a:r>
              <a:rPr lang="ru-RU" b="1">
                <a:solidFill>
                  <a:schemeClr val="bg1"/>
                </a:solidFill>
              </a:rPr>
              <a:t>Та команда, которая дала больше правильных ответов получает «корабль».</a:t>
            </a:r>
          </a:p>
          <a:p>
            <a:r>
              <a:rPr lang="ru-RU" b="1">
                <a:solidFill>
                  <a:schemeClr val="bg1"/>
                </a:solidFill>
              </a:rPr>
              <a:t>Если обе команды набрали равное количество правильных ответов, то обе </a:t>
            </a:r>
          </a:p>
          <a:p>
            <a:r>
              <a:rPr lang="ru-RU" b="1">
                <a:solidFill>
                  <a:schemeClr val="bg1"/>
                </a:solidFill>
              </a:rPr>
              <a:t>Команды получают «корабль». </a:t>
            </a:r>
          </a:p>
        </p:txBody>
      </p:sp>
    </p:spTree>
  </p:cSld>
  <p:clrMapOvr>
    <a:masterClrMapping/>
  </p:clrMapOvr>
  <p:transition spd="med">
    <p:wheel spokes="2"/>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564" name="Group 100"/>
          <p:cNvGraphicFramePr>
            <a:graphicFrameLocks noGrp="1"/>
          </p:cNvGraphicFramePr>
          <p:nvPr/>
        </p:nvGraphicFramePr>
        <p:xfrm>
          <a:off x="395288" y="1196975"/>
          <a:ext cx="8374062" cy="5111752"/>
        </p:xfrm>
        <a:graphic>
          <a:graphicData uri="http://schemas.openxmlformats.org/drawingml/2006/table">
            <a:tbl>
              <a:tblPr/>
              <a:tblGrid>
                <a:gridCol w="1047750"/>
                <a:gridCol w="1044575"/>
                <a:gridCol w="1049337"/>
                <a:gridCol w="1044575"/>
                <a:gridCol w="1047750"/>
                <a:gridCol w="1046163"/>
                <a:gridCol w="1046162"/>
                <a:gridCol w="1047750"/>
              </a:tblGrid>
              <a:tr h="639763">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Calibri" pitchFamily="34" charset="0"/>
                        </a:rPr>
                        <a:t>A</a:t>
                      </a: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Calibri" pitchFamily="34" charset="0"/>
                        </a:rPr>
                        <a:t>B</a:t>
                      </a: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Calibri" pitchFamily="34" charset="0"/>
                        </a:rPr>
                        <a:t>C</a:t>
                      </a: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Calibri" pitchFamily="34" charset="0"/>
                        </a:rPr>
                        <a:t>D</a:t>
                      </a: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Calibri" pitchFamily="34" charset="0"/>
                        </a:rPr>
                        <a:t>E</a:t>
                      </a: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Calibri" pitchFamily="34" charset="0"/>
                        </a:rPr>
                        <a:t>F</a:t>
                      </a: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Calibri" pitchFamily="34" charset="0"/>
                        </a:rPr>
                        <a:t>G</a:t>
                      </a: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638175">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Calibri" pitchFamily="34" charset="0"/>
                        </a:rPr>
                        <a:t>1</a:t>
                      </a:r>
                      <a:endParaRPr kumimoji="0" lang="ru-RU" sz="2800" b="1"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US" sz="14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639763">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Calibri" pitchFamily="34" charset="0"/>
                        </a:rPr>
                        <a:t>2</a:t>
                      </a:r>
                      <a:endParaRPr kumimoji="0" lang="ru-RU" sz="2800" b="1"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638175">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Calibri" pitchFamily="34" charset="0"/>
                        </a:rPr>
                        <a:t>3</a:t>
                      </a:r>
                      <a:endParaRPr kumimoji="0" lang="ru-RU" sz="2800" b="1"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639763">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Calibri" pitchFamily="34" charset="0"/>
                        </a:rPr>
                        <a:t>4</a:t>
                      </a:r>
                      <a:endParaRPr kumimoji="0" lang="ru-RU" sz="2800" b="1"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638175">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Calibri" pitchFamily="34" charset="0"/>
                        </a:rPr>
                        <a:t>5</a:t>
                      </a:r>
                      <a:endParaRPr kumimoji="0" lang="ru-RU" sz="2800" b="1"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639763">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Calibri" pitchFamily="34" charset="0"/>
                        </a:rPr>
                        <a:t>6</a:t>
                      </a:r>
                      <a:endParaRPr kumimoji="0" lang="ru-RU" sz="2800" b="1"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638175">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Calibri" pitchFamily="34" charset="0"/>
                        </a:rPr>
                        <a:t>7</a:t>
                      </a:r>
                      <a:endParaRPr kumimoji="0" lang="ru-RU" sz="2800" b="1"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pic>
        <p:nvPicPr>
          <p:cNvPr id="18517" name="Picture 105" descr="lifebuoy-24942_960_720">
            <a:hlinkClick r:id="rId3" action="ppaction://hlinksldjump"/>
          </p:cNvPr>
          <p:cNvPicPr>
            <a:picLocks noChangeAspect="1" noChangeArrowheads="1"/>
          </p:cNvPicPr>
          <p:nvPr/>
        </p:nvPicPr>
        <p:blipFill>
          <a:blip r:embed="rId4" cstate="print"/>
          <a:srcRect/>
          <a:stretch>
            <a:fillRect/>
          </a:stretch>
        </p:blipFill>
        <p:spPr bwMode="auto">
          <a:xfrm>
            <a:off x="1692275" y="1916113"/>
            <a:ext cx="503238" cy="503237"/>
          </a:xfrm>
          <a:prstGeom prst="rect">
            <a:avLst/>
          </a:prstGeom>
          <a:noFill/>
          <a:ln w="9525">
            <a:noFill/>
            <a:miter lim="800000"/>
            <a:headEnd/>
            <a:tailEnd/>
          </a:ln>
        </p:spPr>
      </p:pic>
      <p:pic>
        <p:nvPicPr>
          <p:cNvPr id="18518"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1692275" y="1916113"/>
            <a:ext cx="503238" cy="503237"/>
          </a:xfrm>
          <a:prstGeom prst="rect">
            <a:avLst/>
          </a:prstGeom>
          <a:noFill/>
          <a:ln w="9525">
            <a:noFill/>
            <a:miter lim="800000"/>
            <a:headEnd/>
            <a:tailEnd/>
          </a:ln>
        </p:spPr>
      </p:pic>
      <p:pic>
        <p:nvPicPr>
          <p:cNvPr id="18519" name="Picture 107" descr="lifebuoy-24942_960_720">
            <a:hlinkClick r:id="rId5" action="ppaction://hlinksldjump"/>
          </p:cNvPr>
          <p:cNvPicPr>
            <a:picLocks noChangeAspect="1" noChangeArrowheads="1"/>
          </p:cNvPicPr>
          <p:nvPr/>
        </p:nvPicPr>
        <p:blipFill>
          <a:blip r:embed="rId4" cstate="print"/>
          <a:srcRect/>
          <a:stretch>
            <a:fillRect/>
          </a:stretch>
        </p:blipFill>
        <p:spPr bwMode="auto">
          <a:xfrm>
            <a:off x="2771775" y="2565400"/>
            <a:ext cx="503238" cy="503238"/>
          </a:xfrm>
          <a:prstGeom prst="rect">
            <a:avLst/>
          </a:prstGeom>
          <a:noFill/>
          <a:ln w="9525">
            <a:noFill/>
            <a:miter lim="800000"/>
            <a:headEnd/>
            <a:tailEnd/>
          </a:ln>
        </p:spPr>
      </p:pic>
      <p:pic>
        <p:nvPicPr>
          <p:cNvPr id="18520" name="Picture 107" descr="lifebuoy-24942_960_720">
            <a:hlinkClick r:id="rId5" action="ppaction://hlinksldjump"/>
          </p:cNvPr>
          <p:cNvPicPr>
            <a:picLocks noChangeAspect="1" noChangeArrowheads="1"/>
          </p:cNvPicPr>
          <p:nvPr/>
        </p:nvPicPr>
        <p:blipFill>
          <a:blip r:embed="rId4" cstate="print"/>
          <a:srcRect/>
          <a:stretch>
            <a:fillRect/>
          </a:stretch>
        </p:blipFill>
        <p:spPr bwMode="auto">
          <a:xfrm>
            <a:off x="2771775" y="2565400"/>
            <a:ext cx="503238" cy="503238"/>
          </a:xfrm>
          <a:prstGeom prst="rect">
            <a:avLst/>
          </a:prstGeom>
          <a:noFill/>
          <a:ln w="9525">
            <a:noFill/>
            <a:miter lim="800000"/>
            <a:headEnd/>
            <a:tailEnd/>
          </a:ln>
        </p:spPr>
      </p:pic>
      <p:pic>
        <p:nvPicPr>
          <p:cNvPr id="18521"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2700338" y="1916113"/>
            <a:ext cx="503237" cy="503237"/>
          </a:xfrm>
          <a:prstGeom prst="rect">
            <a:avLst/>
          </a:prstGeom>
          <a:noFill/>
          <a:ln w="9525">
            <a:noFill/>
            <a:miter lim="800000"/>
            <a:headEnd/>
            <a:tailEnd/>
          </a:ln>
        </p:spPr>
      </p:pic>
      <p:pic>
        <p:nvPicPr>
          <p:cNvPr id="18522"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1692275" y="2565400"/>
            <a:ext cx="503238" cy="503238"/>
          </a:xfrm>
          <a:prstGeom prst="rect">
            <a:avLst/>
          </a:prstGeom>
          <a:noFill/>
          <a:ln w="9525">
            <a:noFill/>
            <a:miter lim="800000"/>
            <a:headEnd/>
            <a:tailEnd/>
          </a:ln>
        </p:spPr>
      </p:pic>
      <p:pic>
        <p:nvPicPr>
          <p:cNvPr id="18523"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3779838" y="1916113"/>
            <a:ext cx="503237" cy="503237"/>
          </a:xfrm>
          <a:prstGeom prst="rect">
            <a:avLst/>
          </a:prstGeom>
          <a:noFill/>
          <a:ln w="9525">
            <a:noFill/>
            <a:miter lim="800000"/>
            <a:headEnd/>
            <a:tailEnd/>
          </a:ln>
        </p:spPr>
      </p:pic>
      <p:pic>
        <p:nvPicPr>
          <p:cNvPr id="18524"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3779838" y="2565400"/>
            <a:ext cx="503237" cy="503238"/>
          </a:xfrm>
          <a:prstGeom prst="rect">
            <a:avLst/>
          </a:prstGeom>
          <a:noFill/>
          <a:ln w="9525">
            <a:noFill/>
            <a:miter lim="800000"/>
            <a:headEnd/>
            <a:tailEnd/>
          </a:ln>
        </p:spPr>
      </p:pic>
      <p:pic>
        <p:nvPicPr>
          <p:cNvPr id="18525"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4859338" y="1916113"/>
            <a:ext cx="503237" cy="503237"/>
          </a:xfrm>
          <a:prstGeom prst="rect">
            <a:avLst/>
          </a:prstGeom>
          <a:noFill/>
          <a:ln w="9525">
            <a:noFill/>
            <a:miter lim="800000"/>
            <a:headEnd/>
            <a:tailEnd/>
          </a:ln>
        </p:spPr>
      </p:pic>
      <p:pic>
        <p:nvPicPr>
          <p:cNvPr id="18526"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5940425" y="1916113"/>
            <a:ext cx="503238" cy="503237"/>
          </a:xfrm>
          <a:prstGeom prst="rect">
            <a:avLst/>
          </a:prstGeom>
          <a:noFill/>
          <a:ln w="9525">
            <a:noFill/>
            <a:miter lim="800000"/>
            <a:headEnd/>
            <a:tailEnd/>
          </a:ln>
        </p:spPr>
      </p:pic>
      <p:pic>
        <p:nvPicPr>
          <p:cNvPr id="18527" name="Picture 106" descr="lifebuoy-24942_960_720">
            <a:hlinkClick r:id="rId6" action="ppaction://hlinksldjump"/>
          </p:cNvPr>
          <p:cNvPicPr>
            <a:picLocks noChangeAspect="1" noChangeArrowheads="1"/>
          </p:cNvPicPr>
          <p:nvPr/>
        </p:nvPicPr>
        <p:blipFill>
          <a:blip r:embed="rId4" cstate="print"/>
          <a:srcRect/>
          <a:stretch>
            <a:fillRect/>
          </a:stretch>
        </p:blipFill>
        <p:spPr bwMode="auto">
          <a:xfrm>
            <a:off x="6948488" y="1916113"/>
            <a:ext cx="503237" cy="503237"/>
          </a:xfrm>
          <a:prstGeom prst="rect">
            <a:avLst/>
          </a:prstGeom>
          <a:noFill/>
          <a:ln w="9525">
            <a:noFill/>
            <a:miter lim="800000"/>
            <a:headEnd/>
            <a:tailEnd/>
          </a:ln>
        </p:spPr>
      </p:pic>
      <p:pic>
        <p:nvPicPr>
          <p:cNvPr id="18528"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8027988" y="1916113"/>
            <a:ext cx="503237" cy="503237"/>
          </a:xfrm>
          <a:prstGeom prst="rect">
            <a:avLst/>
          </a:prstGeom>
          <a:noFill/>
          <a:ln w="9525">
            <a:noFill/>
            <a:miter lim="800000"/>
            <a:headEnd/>
            <a:tailEnd/>
          </a:ln>
        </p:spPr>
      </p:pic>
      <p:pic>
        <p:nvPicPr>
          <p:cNvPr id="18529"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4859338" y="2565400"/>
            <a:ext cx="503237" cy="503238"/>
          </a:xfrm>
          <a:prstGeom prst="rect">
            <a:avLst/>
          </a:prstGeom>
          <a:noFill/>
          <a:ln w="9525">
            <a:noFill/>
            <a:miter lim="800000"/>
            <a:headEnd/>
            <a:tailEnd/>
          </a:ln>
        </p:spPr>
      </p:pic>
      <p:pic>
        <p:nvPicPr>
          <p:cNvPr id="18530"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5867400" y="2565400"/>
            <a:ext cx="503238" cy="503238"/>
          </a:xfrm>
          <a:prstGeom prst="rect">
            <a:avLst/>
          </a:prstGeom>
          <a:noFill/>
          <a:ln w="9525">
            <a:noFill/>
            <a:miter lim="800000"/>
            <a:headEnd/>
            <a:tailEnd/>
          </a:ln>
        </p:spPr>
      </p:pic>
      <p:pic>
        <p:nvPicPr>
          <p:cNvPr id="18531"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6948488" y="2565400"/>
            <a:ext cx="503237" cy="503238"/>
          </a:xfrm>
          <a:prstGeom prst="rect">
            <a:avLst/>
          </a:prstGeom>
          <a:noFill/>
          <a:ln w="9525">
            <a:noFill/>
            <a:miter lim="800000"/>
            <a:headEnd/>
            <a:tailEnd/>
          </a:ln>
        </p:spPr>
      </p:pic>
      <p:pic>
        <p:nvPicPr>
          <p:cNvPr id="18532"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2771775" y="4437063"/>
            <a:ext cx="503238" cy="503237"/>
          </a:xfrm>
          <a:prstGeom prst="rect">
            <a:avLst/>
          </a:prstGeom>
          <a:noFill/>
          <a:ln w="9525">
            <a:noFill/>
            <a:miter lim="800000"/>
            <a:headEnd/>
            <a:tailEnd/>
          </a:ln>
        </p:spPr>
      </p:pic>
      <p:pic>
        <p:nvPicPr>
          <p:cNvPr id="18533"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3851275" y="3213100"/>
            <a:ext cx="503238" cy="503238"/>
          </a:xfrm>
          <a:prstGeom prst="rect">
            <a:avLst/>
          </a:prstGeom>
          <a:noFill/>
          <a:ln w="9525">
            <a:noFill/>
            <a:miter lim="800000"/>
            <a:headEnd/>
            <a:tailEnd/>
          </a:ln>
        </p:spPr>
      </p:pic>
      <p:pic>
        <p:nvPicPr>
          <p:cNvPr id="18534" name="Picture 106" descr="lifebuoy-24942_960_720">
            <a:hlinkClick r:id="rId7" action="ppaction://hlinksldjump"/>
          </p:cNvPr>
          <p:cNvPicPr>
            <a:picLocks noChangeAspect="1" noChangeArrowheads="1"/>
          </p:cNvPicPr>
          <p:nvPr/>
        </p:nvPicPr>
        <p:blipFill>
          <a:blip r:embed="rId4" cstate="print"/>
          <a:srcRect/>
          <a:stretch>
            <a:fillRect/>
          </a:stretch>
        </p:blipFill>
        <p:spPr bwMode="auto">
          <a:xfrm>
            <a:off x="4859338" y="3213100"/>
            <a:ext cx="503237" cy="503238"/>
          </a:xfrm>
          <a:prstGeom prst="rect">
            <a:avLst/>
          </a:prstGeom>
          <a:noFill/>
          <a:ln w="9525">
            <a:noFill/>
            <a:miter lim="800000"/>
            <a:headEnd/>
            <a:tailEnd/>
          </a:ln>
        </p:spPr>
      </p:pic>
      <p:pic>
        <p:nvPicPr>
          <p:cNvPr id="18535"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5867400" y="3213100"/>
            <a:ext cx="503238" cy="503238"/>
          </a:xfrm>
          <a:prstGeom prst="rect">
            <a:avLst/>
          </a:prstGeom>
          <a:noFill/>
          <a:ln w="9525">
            <a:noFill/>
            <a:miter lim="800000"/>
            <a:headEnd/>
            <a:tailEnd/>
          </a:ln>
        </p:spPr>
      </p:pic>
      <p:pic>
        <p:nvPicPr>
          <p:cNvPr id="18536"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6948488" y="3213100"/>
            <a:ext cx="503237" cy="503238"/>
          </a:xfrm>
          <a:prstGeom prst="rect">
            <a:avLst/>
          </a:prstGeom>
          <a:noFill/>
          <a:ln w="9525">
            <a:noFill/>
            <a:miter lim="800000"/>
            <a:headEnd/>
            <a:tailEnd/>
          </a:ln>
        </p:spPr>
      </p:pic>
      <p:pic>
        <p:nvPicPr>
          <p:cNvPr id="18537"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8027988" y="3213100"/>
            <a:ext cx="503237" cy="503238"/>
          </a:xfrm>
          <a:prstGeom prst="rect">
            <a:avLst/>
          </a:prstGeom>
          <a:noFill/>
          <a:ln w="9525">
            <a:noFill/>
            <a:miter lim="800000"/>
            <a:headEnd/>
            <a:tailEnd/>
          </a:ln>
        </p:spPr>
      </p:pic>
      <p:pic>
        <p:nvPicPr>
          <p:cNvPr id="18538"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8027988" y="2565400"/>
            <a:ext cx="503237" cy="503238"/>
          </a:xfrm>
          <a:prstGeom prst="rect">
            <a:avLst/>
          </a:prstGeom>
          <a:noFill/>
          <a:ln w="9525">
            <a:noFill/>
            <a:miter lim="800000"/>
            <a:headEnd/>
            <a:tailEnd/>
          </a:ln>
        </p:spPr>
      </p:pic>
      <p:pic>
        <p:nvPicPr>
          <p:cNvPr id="18539"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1692275" y="3141663"/>
            <a:ext cx="503238" cy="503237"/>
          </a:xfrm>
          <a:prstGeom prst="rect">
            <a:avLst/>
          </a:prstGeom>
          <a:noFill/>
          <a:ln w="9525">
            <a:noFill/>
            <a:miter lim="800000"/>
            <a:headEnd/>
            <a:tailEnd/>
          </a:ln>
        </p:spPr>
      </p:pic>
      <p:pic>
        <p:nvPicPr>
          <p:cNvPr id="18540" name="Picture 106" descr="lifebuoy-24942_960_720">
            <a:hlinkClick r:id="rId8" action="ppaction://hlinksldjump"/>
          </p:cNvPr>
          <p:cNvPicPr>
            <a:picLocks noChangeAspect="1" noChangeArrowheads="1"/>
          </p:cNvPicPr>
          <p:nvPr/>
        </p:nvPicPr>
        <p:blipFill>
          <a:blip r:embed="rId4" cstate="print"/>
          <a:srcRect/>
          <a:stretch>
            <a:fillRect/>
          </a:stretch>
        </p:blipFill>
        <p:spPr bwMode="auto">
          <a:xfrm>
            <a:off x="7019925" y="3860800"/>
            <a:ext cx="503238" cy="503238"/>
          </a:xfrm>
          <a:prstGeom prst="rect">
            <a:avLst/>
          </a:prstGeom>
          <a:noFill/>
          <a:ln w="9525">
            <a:noFill/>
            <a:miter lim="800000"/>
            <a:headEnd/>
            <a:tailEnd/>
          </a:ln>
        </p:spPr>
      </p:pic>
      <p:pic>
        <p:nvPicPr>
          <p:cNvPr id="18541"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5867400" y="3860800"/>
            <a:ext cx="503238" cy="503238"/>
          </a:xfrm>
          <a:prstGeom prst="rect">
            <a:avLst/>
          </a:prstGeom>
          <a:noFill/>
          <a:ln w="9525">
            <a:noFill/>
            <a:miter lim="800000"/>
            <a:headEnd/>
            <a:tailEnd/>
          </a:ln>
        </p:spPr>
      </p:pic>
      <p:pic>
        <p:nvPicPr>
          <p:cNvPr id="18542"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4859338" y="3860800"/>
            <a:ext cx="503237" cy="503238"/>
          </a:xfrm>
          <a:prstGeom prst="rect">
            <a:avLst/>
          </a:prstGeom>
          <a:noFill/>
          <a:ln w="9525">
            <a:noFill/>
            <a:miter lim="800000"/>
            <a:headEnd/>
            <a:tailEnd/>
          </a:ln>
        </p:spPr>
      </p:pic>
      <p:pic>
        <p:nvPicPr>
          <p:cNvPr id="18543"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2771775" y="3141663"/>
            <a:ext cx="503238" cy="503237"/>
          </a:xfrm>
          <a:prstGeom prst="rect">
            <a:avLst/>
          </a:prstGeom>
          <a:noFill/>
          <a:ln w="9525">
            <a:noFill/>
            <a:miter lim="800000"/>
            <a:headEnd/>
            <a:tailEnd/>
          </a:ln>
        </p:spPr>
      </p:pic>
      <p:pic>
        <p:nvPicPr>
          <p:cNvPr id="18544"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3851275" y="3860800"/>
            <a:ext cx="503238" cy="503238"/>
          </a:xfrm>
          <a:prstGeom prst="rect">
            <a:avLst/>
          </a:prstGeom>
          <a:noFill/>
          <a:ln w="9525">
            <a:noFill/>
            <a:miter lim="800000"/>
            <a:headEnd/>
            <a:tailEnd/>
          </a:ln>
        </p:spPr>
      </p:pic>
      <p:pic>
        <p:nvPicPr>
          <p:cNvPr id="18545"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1692275" y="5734050"/>
            <a:ext cx="503238" cy="503238"/>
          </a:xfrm>
          <a:prstGeom prst="rect">
            <a:avLst/>
          </a:prstGeom>
          <a:noFill/>
          <a:ln w="9525">
            <a:noFill/>
            <a:miter lim="800000"/>
            <a:headEnd/>
            <a:tailEnd/>
          </a:ln>
        </p:spPr>
      </p:pic>
      <p:pic>
        <p:nvPicPr>
          <p:cNvPr id="18546"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1692275" y="5084763"/>
            <a:ext cx="503238" cy="503237"/>
          </a:xfrm>
          <a:prstGeom prst="rect">
            <a:avLst/>
          </a:prstGeom>
          <a:noFill/>
          <a:ln w="9525">
            <a:noFill/>
            <a:miter lim="800000"/>
            <a:headEnd/>
            <a:tailEnd/>
          </a:ln>
        </p:spPr>
      </p:pic>
      <p:pic>
        <p:nvPicPr>
          <p:cNvPr id="18547"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1692275" y="4437063"/>
            <a:ext cx="503238" cy="503237"/>
          </a:xfrm>
          <a:prstGeom prst="rect">
            <a:avLst/>
          </a:prstGeom>
          <a:noFill/>
          <a:ln w="9525">
            <a:noFill/>
            <a:miter lim="800000"/>
            <a:headEnd/>
            <a:tailEnd/>
          </a:ln>
        </p:spPr>
      </p:pic>
      <p:pic>
        <p:nvPicPr>
          <p:cNvPr id="18548"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2771775" y="3860800"/>
            <a:ext cx="503238" cy="503238"/>
          </a:xfrm>
          <a:prstGeom prst="rect">
            <a:avLst/>
          </a:prstGeom>
          <a:noFill/>
          <a:ln w="9525">
            <a:noFill/>
            <a:miter lim="800000"/>
            <a:headEnd/>
            <a:tailEnd/>
          </a:ln>
        </p:spPr>
      </p:pic>
      <p:pic>
        <p:nvPicPr>
          <p:cNvPr id="18549"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1692275" y="3789363"/>
            <a:ext cx="503238" cy="503237"/>
          </a:xfrm>
          <a:prstGeom prst="rect">
            <a:avLst/>
          </a:prstGeom>
          <a:noFill/>
          <a:ln w="9525">
            <a:noFill/>
            <a:miter lim="800000"/>
            <a:headEnd/>
            <a:tailEnd/>
          </a:ln>
        </p:spPr>
      </p:pic>
      <p:pic>
        <p:nvPicPr>
          <p:cNvPr id="18550"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2771775" y="5734050"/>
            <a:ext cx="503238" cy="503238"/>
          </a:xfrm>
          <a:prstGeom prst="rect">
            <a:avLst/>
          </a:prstGeom>
          <a:noFill/>
          <a:ln w="9525">
            <a:noFill/>
            <a:miter lim="800000"/>
            <a:headEnd/>
            <a:tailEnd/>
          </a:ln>
        </p:spPr>
      </p:pic>
      <p:pic>
        <p:nvPicPr>
          <p:cNvPr id="18551"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4859338" y="4508500"/>
            <a:ext cx="503237" cy="503238"/>
          </a:xfrm>
          <a:prstGeom prst="rect">
            <a:avLst/>
          </a:prstGeom>
          <a:noFill/>
          <a:ln w="9525">
            <a:noFill/>
            <a:miter lim="800000"/>
            <a:headEnd/>
            <a:tailEnd/>
          </a:ln>
        </p:spPr>
      </p:pic>
      <p:pic>
        <p:nvPicPr>
          <p:cNvPr id="18552"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3779838" y="4508500"/>
            <a:ext cx="503237" cy="503238"/>
          </a:xfrm>
          <a:prstGeom prst="rect">
            <a:avLst/>
          </a:prstGeom>
          <a:noFill/>
          <a:ln w="9525">
            <a:noFill/>
            <a:miter lim="800000"/>
            <a:headEnd/>
            <a:tailEnd/>
          </a:ln>
        </p:spPr>
      </p:pic>
      <p:pic>
        <p:nvPicPr>
          <p:cNvPr id="18553"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2771775" y="5084763"/>
            <a:ext cx="503238" cy="503237"/>
          </a:xfrm>
          <a:prstGeom prst="rect">
            <a:avLst/>
          </a:prstGeom>
          <a:noFill/>
          <a:ln w="9525">
            <a:noFill/>
            <a:miter lim="800000"/>
            <a:headEnd/>
            <a:tailEnd/>
          </a:ln>
        </p:spPr>
      </p:pic>
      <p:pic>
        <p:nvPicPr>
          <p:cNvPr id="18554" name="Picture 106" descr="lifebuoy-24942_960_720">
            <a:hlinkClick r:id="rId9" action="ppaction://hlinksldjump"/>
          </p:cNvPr>
          <p:cNvPicPr>
            <a:picLocks noChangeAspect="1" noChangeArrowheads="1"/>
          </p:cNvPicPr>
          <p:nvPr/>
        </p:nvPicPr>
        <p:blipFill>
          <a:blip r:embed="rId4" cstate="print"/>
          <a:srcRect/>
          <a:stretch>
            <a:fillRect/>
          </a:stretch>
        </p:blipFill>
        <p:spPr bwMode="auto">
          <a:xfrm>
            <a:off x="8027988" y="4437063"/>
            <a:ext cx="503237" cy="503237"/>
          </a:xfrm>
          <a:prstGeom prst="rect">
            <a:avLst/>
          </a:prstGeom>
          <a:noFill/>
          <a:ln w="9525">
            <a:noFill/>
            <a:miter lim="800000"/>
            <a:headEnd/>
            <a:tailEnd/>
          </a:ln>
        </p:spPr>
      </p:pic>
      <p:pic>
        <p:nvPicPr>
          <p:cNvPr id="18555"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8027988" y="3860800"/>
            <a:ext cx="503237" cy="503238"/>
          </a:xfrm>
          <a:prstGeom prst="rect">
            <a:avLst/>
          </a:prstGeom>
          <a:noFill/>
          <a:ln w="9525">
            <a:noFill/>
            <a:miter lim="800000"/>
            <a:headEnd/>
            <a:tailEnd/>
          </a:ln>
        </p:spPr>
      </p:pic>
      <p:pic>
        <p:nvPicPr>
          <p:cNvPr id="18556"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7019925" y="4437063"/>
            <a:ext cx="503238" cy="503237"/>
          </a:xfrm>
          <a:prstGeom prst="rect">
            <a:avLst/>
          </a:prstGeom>
          <a:noFill/>
          <a:ln w="9525">
            <a:noFill/>
            <a:miter lim="800000"/>
            <a:headEnd/>
            <a:tailEnd/>
          </a:ln>
        </p:spPr>
      </p:pic>
      <p:pic>
        <p:nvPicPr>
          <p:cNvPr id="18557"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5867400" y="4508500"/>
            <a:ext cx="503238" cy="503238"/>
          </a:xfrm>
          <a:prstGeom prst="rect">
            <a:avLst/>
          </a:prstGeom>
          <a:noFill/>
          <a:ln w="9525">
            <a:noFill/>
            <a:miter lim="800000"/>
            <a:headEnd/>
            <a:tailEnd/>
          </a:ln>
        </p:spPr>
      </p:pic>
      <p:pic>
        <p:nvPicPr>
          <p:cNvPr id="18558"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4859338" y="5734050"/>
            <a:ext cx="503237" cy="503238"/>
          </a:xfrm>
          <a:prstGeom prst="rect">
            <a:avLst/>
          </a:prstGeom>
          <a:noFill/>
          <a:ln w="9525">
            <a:noFill/>
            <a:miter lim="800000"/>
            <a:headEnd/>
            <a:tailEnd/>
          </a:ln>
        </p:spPr>
      </p:pic>
      <p:pic>
        <p:nvPicPr>
          <p:cNvPr id="18559"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4859338" y="5084763"/>
            <a:ext cx="503237" cy="503237"/>
          </a:xfrm>
          <a:prstGeom prst="rect">
            <a:avLst/>
          </a:prstGeom>
          <a:noFill/>
          <a:ln w="9525">
            <a:noFill/>
            <a:miter lim="800000"/>
            <a:headEnd/>
            <a:tailEnd/>
          </a:ln>
        </p:spPr>
      </p:pic>
      <p:pic>
        <p:nvPicPr>
          <p:cNvPr id="18560"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3779838" y="5084763"/>
            <a:ext cx="503237" cy="503237"/>
          </a:xfrm>
          <a:prstGeom prst="rect">
            <a:avLst/>
          </a:prstGeom>
          <a:noFill/>
          <a:ln w="9525">
            <a:noFill/>
            <a:miter lim="800000"/>
            <a:headEnd/>
            <a:tailEnd/>
          </a:ln>
        </p:spPr>
      </p:pic>
      <p:pic>
        <p:nvPicPr>
          <p:cNvPr id="18561" name="Picture 106" descr="lifebuoy-24942_960_720">
            <a:hlinkClick r:id="rId10" action="ppaction://hlinksldjump"/>
          </p:cNvPr>
          <p:cNvPicPr>
            <a:picLocks noChangeAspect="1" noChangeArrowheads="1"/>
          </p:cNvPicPr>
          <p:nvPr/>
        </p:nvPicPr>
        <p:blipFill>
          <a:blip r:embed="rId4" cstate="print"/>
          <a:srcRect/>
          <a:stretch>
            <a:fillRect/>
          </a:stretch>
        </p:blipFill>
        <p:spPr bwMode="auto">
          <a:xfrm>
            <a:off x="3851275" y="5734050"/>
            <a:ext cx="503238" cy="503238"/>
          </a:xfrm>
          <a:prstGeom prst="rect">
            <a:avLst/>
          </a:prstGeom>
          <a:noFill/>
          <a:ln w="9525">
            <a:noFill/>
            <a:miter lim="800000"/>
            <a:headEnd/>
            <a:tailEnd/>
          </a:ln>
        </p:spPr>
      </p:pic>
      <p:pic>
        <p:nvPicPr>
          <p:cNvPr id="18562"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8027988" y="5734050"/>
            <a:ext cx="503237" cy="503238"/>
          </a:xfrm>
          <a:prstGeom prst="rect">
            <a:avLst/>
          </a:prstGeom>
          <a:noFill/>
          <a:ln w="9525">
            <a:noFill/>
            <a:miter lim="800000"/>
            <a:headEnd/>
            <a:tailEnd/>
          </a:ln>
        </p:spPr>
      </p:pic>
      <p:pic>
        <p:nvPicPr>
          <p:cNvPr id="18563"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7019925" y="5734050"/>
            <a:ext cx="503238" cy="503238"/>
          </a:xfrm>
          <a:prstGeom prst="rect">
            <a:avLst/>
          </a:prstGeom>
          <a:noFill/>
          <a:ln w="9525">
            <a:noFill/>
            <a:miter lim="800000"/>
            <a:headEnd/>
            <a:tailEnd/>
          </a:ln>
        </p:spPr>
      </p:pic>
      <p:pic>
        <p:nvPicPr>
          <p:cNvPr id="18564"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5867400" y="5734050"/>
            <a:ext cx="503238" cy="503238"/>
          </a:xfrm>
          <a:prstGeom prst="rect">
            <a:avLst/>
          </a:prstGeom>
          <a:noFill/>
          <a:ln w="9525">
            <a:noFill/>
            <a:miter lim="800000"/>
            <a:headEnd/>
            <a:tailEnd/>
          </a:ln>
        </p:spPr>
      </p:pic>
      <p:pic>
        <p:nvPicPr>
          <p:cNvPr id="18565" name="Picture 106" descr="lifebuoy-24942_960_720">
            <a:hlinkClick r:id="rId11" action="ppaction://hlinksldjump"/>
          </p:cNvPr>
          <p:cNvPicPr>
            <a:picLocks noChangeAspect="1" noChangeArrowheads="1"/>
          </p:cNvPicPr>
          <p:nvPr/>
        </p:nvPicPr>
        <p:blipFill>
          <a:blip r:embed="rId4" cstate="print"/>
          <a:srcRect/>
          <a:stretch>
            <a:fillRect/>
          </a:stretch>
        </p:blipFill>
        <p:spPr bwMode="auto">
          <a:xfrm>
            <a:off x="5867400" y="5084763"/>
            <a:ext cx="503238" cy="503237"/>
          </a:xfrm>
          <a:prstGeom prst="rect">
            <a:avLst/>
          </a:prstGeom>
          <a:noFill/>
          <a:ln w="9525">
            <a:noFill/>
            <a:miter lim="800000"/>
            <a:headEnd/>
            <a:tailEnd/>
          </a:ln>
        </p:spPr>
      </p:pic>
      <p:pic>
        <p:nvPicPr>
          <p:cNvPr id="18566"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6948488" y="5084763"/>
            <a:ext cx="503237" cy="503237"/>
          </a:xfrm>
          <a:prstGeom prst="rect">
            <a:avLst/>
          </a:prstGeom>
          <a:noFill/>
          <a:ln w="9525">
            <a:noFill/>
            <a:miter lim="800000"/>
            <a:headEnd/>
            <a:tailEnd/>
          </a:ln>
        </p:spPr>
      </p:pic>
      <p:pic>
        <p:nvPicPr>
          <p:cNvPr id="18567" name="Picture 106" descr="lifebuoy-24942_960_720">
            <a:hlinkClick r:id="rId3" action="ppaction://hlinksldjump"/>
          </p:cNvPr>
          <p:cNvPicPr>
            <a:picLocks noChangeAspect="1" noChangeArrowheads="1"/>
          </p:cNvPicPr>
          <p:nvPr/>
        </p:nvPicPr>
        <p:blipFill>
          <a:blip r:embed="rId4" cstate="print"/>
          <a:srcRect/>
          <a:stretch>
            <a:fillRect/>
          </a:stretch>
        </p:blipFill>
        <p:spPr bwMode="auto">
          <a:xfrm>
            <a:off x="8027988" y="5084763"/>
            <a:ext cx="503237" cy="503237"/>
          </a:xfrm>
          <a:prstGeom prst="rect">
            <a:avLst/>
          </a:prstGeom>
          <a:noFill/>
          <a:ln w="9525">
            <a:noFill/>
            <a:miter lim="800000"/>
            <a:headEnd/>
            <a:tailEnd/>
          </a:ln>
        </p:spPr>
      </p:pic>
      <p:pic>
        <p:nvPicPr>
          <p:cNvPr id="18568" name="5thrd129.wav">
            <a:hlinkClick r:id="" action="ppaction://media"/>
          </p:cNvPr>
          <p:cNvPicPr>
            <a:picLocks noRot="1" noChangeAspect="1" noChangeArrowheads="1"/>
          </p:cNvPicPr>
          <p:nvPr>
            <a:audioFile r:link="rId1"/>
          </p:nvPr>
        </p:nvPicPr>
        <p:blipFill>
          <a:blip r:embed="rId12" cstate="print"/>
          <a:srcRect/>
          <a:stretch>
            <a:fillRect/>
          </a:stretch>
        </p:blipFill>
        <p:spPr bwMode="auto">
          <a:xfrm>
            <a:off x="4419600" y="3276600"/>
            <a:ext cx="304800" cy="304800"/>
          </a:xfrm>
          <a:prstGeom prst="rect">
            <a:avLst/>
          </a:prstGeom>
          <a:noFill/>
        </p:spPr>
      </p:pic>
      <p:sp>
        <p:nvSpPr>
          <p:cNvPr id="18569" name="Text Box 137"/>
          <p:cNvSpPr txBox="1">
            <a:spLocks noChangeArrowheads="1"/>
          </p:cNvSpPr>
          <p:nvPr/>
        </p:nvSpPr>
        <p:spPr bwMode="auto">
          <a:xfrm>
            <a:off x="3276600" y="404813"/>
            <a:ext cx="184150" cy="366712"/>
          </a:xfrm>
          <a:prstGeom prst="rect">
            <a:avLst/>
          </a:prstGeom>
          <a:noFill/>
          <a:ln w="9525">
            <a:noFill/>
            <a:miter lim="800000"/>
            <a:headEnd/>
            <a:tailEnd/>
          </a:ln>
          <a:effectLst/>
        </p:spPr>
        <p:txBody>
          <a:bodyPr wrap="none">
            <a:spAutoFit/>
          </a:bodyPr>
          <a:lstStyle/>
          <a:p>
            <a:endParaRPr lang="ru-RU"/>
          </a:p>
        </p:txBody>
      </p:sp>
      <p:sp>
        <p:nvSpPr>
          <p:cNvPr id="18570" name="Text Box 138"/>
          <p:cNvSpPr txBox="1">
            <a:spLocks noChangeArrowheads="1"/>
          </p:cNvSpPr>
          <p:nvPr/>
        </p:nvSpPr>
        <p:spPr bwMode="auto">
          <a:xfrm>
            <a:off x="2195513" y="549275"/>
            <a:ext cx="184150" cy="366713"/>
          </a:xfrm>
          <a:prstGeom prst="rect">
            <a:avLst/>
          </a:prstGeom>
          <a:noFill/>
          <a:ln w="9525">
            <a:noFill/>
            <a:miter lim="800000"/>
            <a:headEnd/>
            <a:tailEnd/>
          </a:ln>
          <a:effectLst/>
        </p:spPr>
        <p:txBody>
          <a:bodyPr wrap="none">
            <a:spAutoFit/>
          </a:bodyPr>
          <a:lstStyle/>
          <a:p>
            <a:endParaRPr lang="ru-RU"/>
          </a:p>
        </p:txBody>
      </p:sp>
      <p:sp>
        <p:nvSpPr>
          <p:cNvPr id="18571" name="Text Box 139"/>
          <p:cNvSpPr txBox="1">
            <a:spLocks noChangeArrowheads="1"/>
          </p:cNvSpPr>
          <p:nvPr/>
        </p:nvSpPr>
        <p:spPr bwMode="auto">
          <a:xfrm>
            <a:off x="3059113" y="260350"/>
            <a:ext cx="2901950" cy="641350"/>
          </a:xfrm>
          <a:prstGeom prst="rect">
            <a:avLst/>
          </a:prstGeom>
          <a:noFill/>
          <a:ln w="9525">
            <a:noFill/>
            <a:miter lim="800000"/>
            <a:headEnd/>
            <a:tailEnd/>
          </a:ln>
          <a:effectLst/>
        </p:spPr>
        <p:txBody>
          <a:bodyPr wrap="none">
            <a:spAutoFit/>
          </a:bodyPr>
          <a:lstStyle/>
          <a:p>
            <a:r>
              <a:rPr lang="en-US" sz="3600" b="1">
                <a:solidFill>
                  <a:schemeClr val="bg1"/>
                </a:solidFill>
              </a:rPr>
              <a:t>Board Game</a:t>
            </a:r>
            <a:endParaRPr lang="ru-RU" sz="3600" b="1">
              <a:solidFill>
                <a:schemeClr val="bg1"/>
              </a:solidFill>
            </a:endParaRPr>
          </a:p>
        </p:txBody>
      </p:sp>
    </p:spTree>
  </p:cSld>
  <p:clrMapOvr>
    <a:masterClrMapping/>
  </p:clrMapOvr>
  <p:transition spd="med">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17" fill="hold"/>
                                        <p:tgtEl>
                                          <p:spTgt spid="1856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8568"/>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4"/>
          <p:cNvSpPr txBox="1">
            <a:spLocks noChangeArrowheads="1"/>
          </p:cNvSpPr>
          <p:nvPr/>
        </p:nvSpPr>
        <p:spPr bwMode="auto">
          <a:xfrm>
            <a:off x="3276600" y="260350"/>
            <a:ext cx="1878013" cy="1006475"/>
          </a:xfrm>
          <a:prstGeom prst="rect">
            <a:avLst/>
          </a:prstGeom>
          <a:noFill/>
          <a:ln w="9525">
            <a:noFill/>
            <a:miter lim="800000"/>
            <a:headEnd/>
            <a:tailEnd/>
          </a:ln>
          <a:effectLst/>
        </p:spPr>
        <p:txBody>
          <a:bodyPr wrap="none">
            <a:spAutoFit/>
          </a:bodyPr>
          <a:lstStyle/>
          <a:p>
            <a:r>
              <a:rPr lang="en-US" sz="6000" b="1">
                <a:solidFill>
                  <a:srgbClr val="FF6600"/>
                </a:solidFill>
              </a:rPr>
              <a:t>Note</a:t>
            </a:r>
            <a:endParaRPr lang="ru-RU" sz="6000" b="1">
              <a:solidFill>
                <a:srgbClr val="FF6600"/>
              </a:solidFill>
            </a:endParaRPr>
          </a:p>
        </p:txBody>
      </p:sp>
      <p:sp>
        <p:nvSpPr>
          <p:cNvPr id="40965" name="Text Box 5"/>
          <p:cNvSpPr txBox="1">
            <a:spLocks noChangeArrowheads="1"/>
          </p:cNvSpPr>
          <p:nvPr/>
        </p:nvSpPr>
        <p:spPr bwMode="auto">
          <a:xfrm>
            <a:off x="107950" y="1484313"/>
            <a:ext cx="8824913" cy="1190625"/>
          </a:xfrm>
          <a:prstGeom prst="rect">
            <a:avLst/>
          </a:prstGeom>
          <a:noFill/>
          <a:ln w="9525">
            <a:noFill/>
            <a:miter lim="800000"/>
            <a:headEnd/>
            <a:tailEnd/>
          </a:ln>
          <a:effectLst/>
        </p:spPr>
        <p:txBody>
          <a:bodyPr wrap="none">
            <a:spAutoFit/>
          </a:bodyPr>
          <a:lstStyle/>
          <a:p>
            <a:r>
              <a:rPr lang="ru-RU">
                <a:solidFill>
                  <a:schemeClr val="bg1"/>
                </a:solidFill>
              </a:rPr>
              <a:t>Можно сделать распечатку данного слайда и раздать командам. </a:t>
            </a:r>
          </a:p>
          <a:p>
            <a:r>
              <a:rPr lang="ru-RU">
                <a:solidFill>
                  <a:schemeClr val="bg1"/>
                </a:solidFill>
              </a:rPr>
              <a:t>За 1 минуту они должны распределить вещи и флаги. Та команда, </a:t>
            </a:r>
          </a:p>
          <a:p>
            <a:r>
              <a:rPr lang="ru-RU">
                <a:solidFill>
                  <a:schemeClr val="bg1"/>
                </a:solidFill>
              </a:rPr>
              <a:t>которая верно это сделает и успеет за отведённое время и получает «корабль».</a:t>
            </a:r>
          </a:p>
          <a:p>
            <a:r>
              <a:rPr lang="ru-RU">
                <a:solidFill>
                  <a:schemeClr val="bg1"/>
                </a:solidFill>
              </a:rPr>
              <a:t>Если обе команды справились – каждая команда получает «корабль»</a:t>
            </a:r>
          </a:p>
        </p:txBody>
      </p:sp>
    </p:spTree>
  </p:cSld>
  <p:clrMapOvr>
    <a:masterClrMapping/>
  </p:clrMapOvr>
  <p:transition spd="med">
    <p:wheel spokes="2"/>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Рисунок 5" descr="velo5.gif"/>
          <p:cNvPicPr>
            <a:picLocks noChangeAspect="1"/>
          </p:cNvPicPr>
          <p:nvPr/>
        </p:nvPicPr>
        <p:blipFill>
          <a:blip r:embed="rId2" cstate="print"/>
          <a:srcRect/>
          <a:stretch>
            <a:fillRect/>
          </a:stretch>
        </p:blipFill>
        <p:spPr bwMode="auto">
          <a:xfrm>
            <a:off x="6653213" y="188640"/>
            <a:ext cx="2490787" cy="1592262"/>
          </a:xfrm>
          <a:prstGeom prst="rect">
            <a:avLst/>
          </a:prstGeom>
          <a:noFill/>
          <a:ln w="9525">
            <a:noFill/>
            <a:miter lim="800000"/>
            <a:headEnd/>
            <a:tailEnd/>
          </a:ln>
        </p:spPr>
      </p:pic>
      <p:sp>
        <p:nvSpPr>
          <p:cNvPr id="24580" name="AutoShape 4"/>
          <p:cNvSpPr>
            <a:spLocks noChangeArrowheads="1"/>
          </p:cNvSpPr>
          <p:nvPr/>
        </p:nvSpPr>
        <p:spPr bwMode="auto">
          <a:xfrm>
            <a:off x="1547664" y="2564904"/>
            <a:ext cx="5867400" cy="792163"/>
          </a:xfrm>
          <a:prstGeom prst="flowChartAlternateProcess">
            <a:avLst/>
          </a:prstGeom>
          <a:solidFill>
            <a:schemeClr val="bg1"/>
          </a:solidFill>
          <a:ln w="9525">
            <a:solidFill>
              <a:schemeClr val="tx1"/>
            </a:solidFill>
            <a:miter lim="800000"/>
            <a:headEnd/>
            <a:tailEnd/>
          </a:ln>
          <a:effectLst/>
        </p:spPr>
        <p:txBody>
          <a:bodyPr wrap="none" anchor="ctr"/>
          <a:lstStyle/>
          <a:p>
            <a:endParaRPr lang="ru-RU"/>
          </a:p>
        </p:txBody>
      </p:sp>
      <p:sp>
        <p:nvSpPr>
          <p:cNvPr id="24579" name="AutoShape 3"/>
          <p:cNvSpPr>
            <a:spLocks noChangeArrowheads="1"/>
          </p:cNvSpPr>
          <p:nvPr/>
        </p:nvSpPr>
        <p:spPr bwMode="auto">
          <a:xfrm>
            <a:off x="1619672" y="2636912"/>
            <a:ext cx="5616575" cy="647700"/>
          </a:xfrm>
          <a:prstGeom prst="flowChartAlternateProcess">
            <a:avLst/>
          </a:prstGeom>
          <a:solidFill>
            <a:srgbClr val="990033"/>
          </a:solidFill>
          <a:ln w="9525">
            <a:solidFill>
              <a:schemeClr val="tx1"/>
            </a:solidFill>
            <a:miter lim="800000"/>
            <a:headEnd/>
            <a:tailEnd/>
          </a:ln>
          <a:effectLst/>
        </p:spPr>
        <p:txBody>
          <a:bodyPr wrap="none" anchor="ctr"/>
          <a:lstStyle/>
          <a:p>
            <a:endParaRPr lang="ru-RU"/>
          </a:p>
        </p:txBody>
      </p:sp>
      <p:sp>
        <p:nvSpPr>
          <p:cNvPr id="24581" name="AutoShape 5"/>
          <p:cNvSpPr>
            <a:spLocks noChangeArrowheads="1"/>
          </p:cNvSpPr>
          <p:nvPr/>
        </p:nvSpPr>
        <p:spPr bwMode="auto">
          <a:xfrm>
            <a:off x="107504" y="2492896"/>
            <a:ext cx="1008063" cy="1008063"/>
          </a:xfrm>
          <a:prstGeom prst="star8">
            <a:avLst>
              <a:gd name="adj" fmla="val 38250"/>
            </a:avLst>
          </a:prstGeom>
          <a:solidFill>
            <a:srgbClr val="00FF00"/>
          </a:solidFill>
          <a:ln w="9525">
            <a:solidFill>
              <a:schemeClr val="tx1"/>
            </a:solidFill>
            <a:miter lim="800000"/>
            <a:headEnd/>
            <a:tailEnd/>
          </a:ln>
          <a:effectLst/>
        </p:spPr>
        <p:txBody>
          <a:bodyPr wrap="none" anchor="ctr"/>
          <a:lstStyle/>
          <a:p>
            <a:pPr algn="ctr"/>
            <a:r>
              <a:rPr lang="en-US" b="1" dirty="0" smtClean="0"/>
              <a:t>Start 2</a:t>
            </a:r>
            <a:endParaRPr lang="ru-RU" b="1" dirty="0"/>
          </a:p>
        </p:txBody>
      </p:sp>
      <p:sp>
        <p:nvSpPr>
          <p:cNvPr id="24585" name="Text Box 9"/>
          <p:cNvSpPr txBox="1">
            <a:spLocks noChangeArrowheads="1"/>
          </p:cNvSpPr>
          <p:nvPr/>
        </p:nvSpPr>
        <p:spPr bwMode="auto">
          <a:xfrm>
            <a:off x="3419475" y="115889"/>
            <a:ext cx="1800597" cy="707886"/>
          </a:xfrm>
          <a:prstGeom prst="rect">
            <a:avLst/>
          </a:prstGeom>
          <a:solidFill>
            <a:schemeClr val="accent2"/>
          </a:solidFill>
          <a:ln w="9525">
            <a:noFill/>
            <a:miter lim="800000"/>
            <a:headEnd/>
            <a:tailEnd/>
          </a:ln>
          <a:effectLst/>
        </p:spPr>
        <p:txBody>
          <a:bodyPr wrap="square">
            <a:spAutoFit/>
          </a:bodyPr>
          <a:lstStyle/>
          <a:p>
            <a:r>
              <a:rPr lang="en-US" sz="4000" dirty="0">
                <a:solidFill>
                  <a:schemeClr val="bg1"/>
                </a:solidFill>
              </a:rPr>
              <a:t>TIMER</a:t>
            </a:r>
            <a:endParaRPr lang="ru-RU" sz="4000" dirty="0">
              <a:solidFill>
                <a:schemeClr val="bg1"/>
              </a:solidFill>
            </a:endParaRPr>
          </a:p>
        </p:txBody>
      </p:sp>
      <p:sp>
        <p:nvSpPr>
          <p:cNvPr id="13" name="AutoShape 5"/>
          <p:cNvSpPr>
            <a:spLocks noChangeArrowheads="1"/>
          </p:cNvSpPr>
          <p:nvPr/>
        </p:nvSpPr>
        <p:spPr bwMode="auto">
          <a:xfrm>
            <a:off x="179512" y="3789040"/>
            <a:ext cx="1008063" cy="1008063"/>
          </a:xfrm>
          <a:prstGeom prst="star8">
            <a:avLst>
              <a:gd name="adj" fmla="val 38250"/>
            </a:avLst>
          </a:prstGeom>
          <a:solidFill>
            <a:srgbClr val="FFFF00"/>
          </a:solidFill>
          <a:ln w="9525">
            <a:solidFill>
              <a:schemeClr val="tx1"/>
            </a:solidFill>
            <a:miter lim="800000"/>
            <a:headEnd/>
            <a:tailEnd/>
          </a:ln>
          <a:effectLst/>
        </p:spPr>
        <p:txBody>
          <a:bodyPr wrap="none" anchor="ctr"/>
          <a:lstStyle/>
          <a:p>
            <a:pPr algn="ctr"/>
            <a:r>
              <a:rPr lang="en-US" b="1" dirty="0" smtClean="0"/>
              <a:t>Start 3</a:t>
            </a:r>
            <a:endParaRPr lang="ru-RU" b="1" dirty="0"/>
          </a:p>
        </p:txBody>
      </p:sp>
      <p:sp>
        <p:nvSpPr>
          <p:cNvPr id="14" name="Прямоугольник 13"/>
          <p:cNvSpPr/>
          <p:nvPr/>
        </p:nvSpPr>
        <p:spPr>
          <a:xfrm>
            <a:off x="1259632" y="3501008"/>
            <a:ext cx="955711"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02.00</a:t>
            </a:r>
            <a:endParaRPr lang="ru-RU"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5" name="Прямоугольник 14"/>
          <p:cNvSpPr/>
          <p:nvPr/>
        </p:nvSpPr>
        <p:spPr>
          <a:xfrm>
            <a:off x="4046430" y="3429000"/>
            <a:ext cx="984565"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01.0</a:t>
            </a:r>
            <a:r>
              <a:rPr lang="en-US" sz="2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0</a:t>
            </a:r>
            <a:endParaRPr lang="ru-RU" sz="2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6" name="Прямоугольник 15"/>
          <p:cNvSpPr/>
          <p:nvPr/>
        </p:nvSpPr>
        <p:spPr>
          <a:xfrm>
            <a:off x="6926751" y="3501008"/>
            <a:ext cx="784189"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0.00</a:t>
            </a:r>
            <a:endParaRPr lang="ru-RU"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7" name="Прямоугольник 16"/>
          <p:cNvSpPr/>
          <p:nvPr/>
        </p:nvSpPr>
        <p:spPr>
          <a:xfrm>
            <a:off x="6998759" y="1988840"/>
            <a:ext cx="784189"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0.00</a:t>
            </a:r>
            <a:endParaRPr lang="ru-RU"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0" name="Прямоугольник 19"/>
          <p:cNvSpPr/>
          <p:nvPr/>
        </p:nvSpPr>
        <p:spPr>
          <a:xfrm>
            <a:off x="4067944" y="1988840"/>
            <a:ext cx="955711"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02.00</a:t>
            </a:r>
            <a:endParaRPr lang="ru-RU"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1" name="Прямоугольник 20"/>
          <p:cNvSpPr/>
          <p:nvPr/>
        </p:nvSpPr>
        <p:spPr>
          <a:xfrm>
            <a:off x="1331641" y="2060848"/>
            <a:ext cx="955711"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04.00</a:t>
            </a:r>
            <a:endParaRPr lang="ru-RU"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2" name="AutoShape 4"/>
          <p:cNvSpPr>
            <a:spLocks noChangeArrowheads="1"/>
          </p:cNvSpPr>
          <p:nvPr/>
        </p:nvSpPr>
        <p:spPr bwMode="auto">
          <a:xfrm>
            <a:off x="1547664" y="1196752"/>
            <a:ext cx="5867400" cy="792163"/>
          </a:xfrm>
          <a:prstGeom prst="flowChartAlternateProcess">
            <a:avLst/>
          </a:prstGeom>
          <a:solidFill>
            <a:schemeClr val="bg1"/>
          </a:solidFill>
          <a:ln w="9525">
            <a:solidFill>
              <a:schemeClr val="tx1"/>
            </a:solidFill>
            <a:miter lim="800000"/>
            <a:headEnd/>
            <a:tailEnd/>
          </a:ln>
          <a:effectLst/>
        </p:spPr>
        <p:txBody>
          <a:bodyPr wrap="none" anchor="ctr"/>
          <a:lstStyle/>
          <a:p>
            <a:endParaRPr lang="ru-RU"/>
          </a:p>
        </p:txBody>
      </p:sp>
      <p:sp>
        <p:nvSpPr>
          <p:cNvPr id="23" name="AutoShape 3"/>
          <p:cNvSpPr>
            <a:spLocks noChangeArrowheads="1"/>
          </p:cNvSpPr>
          <p:nvPr/>
        </p:nvSpPr>
        <p:spPr bwMode="auto">
          <a:xfrm>
            <a:off x="1691680" y="1268760"/>
            <a:ext cx="5616575" cy="647700"/>
          </a:xfrm>
          <a:prstGeom prst="flowChartAlternateProcess">
            <a:avLst/>
          </a:prstGeom>
          <a:solidFill>
            <a:srgbClr val="FF6600"/>
          </a:solidFill>
          <a:ln w="9525">
            <a:solidFill>
              <a:schemeClr val="tx1"/>
            </a:solidFill>
            <a:miter lim="800000"/>
            <a:headEnd/>
            <a:tailEnd/>
          </a:ln>
          <a:effectLst/>
        </p:spPr>
        <p:txBody>
          <a:bodyPr wrap="none" anchor="ctr"/>
          <a:lstStyle/>
          <a:p>
            <a:endParaRPr lang="ru-RU"/>
          </a:p>
        </p:txBody>
      </p:sp>
      <p:sp>
        <p:nvSpPr>
          <p:cNvPr id="24" name="AutoShape 4"/>
          <p:cNvSpPr>
            <a:spLocks noChangeArrowheads="1"/>
          </p:cNvSpPr>
          <p:nvPr/>
        </p:nvSpPr>
        <p:spPr bwMode="auto">
          <a:xfrm>
            <a:off x="1691680" y="4077072"/>
            <a:ext cx="5867400" cy="792163"/>
          </a:xfrm>
          <a:prstGeom prst="flowChartAlternateProcess">
            <a:avLst/>
          </a:prstGeom>
          <a:solidFill>
            <a:schemeClr val="bg1"/>
          </a:solidFill>
          <a:ln w="9525">
            <a:solidFill>
              <a:schemeClr val="tx1"/>
            </a:solidFill>
            <a:miter lim="800000"/>
            <a:headEnd/>
            <a:tailEnd/>
          </a:ln>
          <a:effectLst/>
        </p:spPr>
        <p:txBody>
          <a:bodyPr wrap="none" anchor="ctr"/>
          <a:lstStyle/>
          <a:p>
            <a:endParaRPr lang="ru-RU"/>
          </a:p>
        </p:txBody>
      </p:sp>
      <p:sp>
        <p:nvSpPr>
          <p:cNvPr id="25" name="AutoShape 3"/>
          <p:cNvSpPr>
            <a:spLocks noChangeArrowheads="1"/>
          </p:cNvSpPr>
          <p:nvPr/>
        </p:nvSpPr>
        <p:spPr bwMode="auto">
          <a:xfrm>
            <a:off x="1835696" y="4149080"/>
            <a:ext cx="5616575" cy="647700"/>
          </a:xfrm>
          <a:prstGeom prst="flowChartAlternateProcess">
            <a:avLst/>
          </a:prstGeom>
          <a:solidFill>
            <a:srgbClr val="FF33CC"/>
          </a:solidFill>
          <a:ln w="9525">
            <a:solidFill>
              <a:schemeClr val="tx1"/>
            </a:solidFill>
            <a:miter lim="800000"/>
            <a:headEnd/>
            <a:tailEnd/>
          </a:ln>
          <a:effectLst/>
        </p:spPr>
        <p:txBody>
          <a:bodyPr wrap="none" anchor="ctr"/>
          <a:lstStyle/>
          <a:p>
            <a:endParaRPr lang="ru-RU"/>
          </a:p>
        </p:txBody>
      </p:sp>
      <p:sp>
        <p:nvSpPr>
          <p:cNvPr id="26" name="AutoShape 5"/>
          <p:cNvSpPr>
            <a:spLocks noChangeArrowheads="1"/>
          </p:cNvSpPr>
          <p:nvPr/>
        </p:nvSpPr>
        <p:spPr bwMode="auto">
          <a:xfrm>
            <a:off x="179512" y="1124744"/>
            <a:ext cx="1008063" cy="1008063"/>
          </a:xfrm>
          <a:prstGeom prst="star8">
            <a:avLst>
              <a:gd name="adj" fmla="val 38250"/>
            </a:avLst>
          </a:prstGeom>
          <a:solidFill>
            <a:srgbClr val="7030A0"/>
          </a:solidFill>
          <a:ln w="9525">
            <a:solidFill>
              <a:schemeClr val="tx1"/>
            </a:solidFill>
            <a:miter lim="800000"/>
            <a:headEnd/>
            <a:tailEnd/>
          </a:ln>
          <a:effectLst/>
        </p:spPr>
        <p:txBody>
          <a:bodyPr wrap="none" anchor="ctr"/>
          <a:lstStyle/>
          <a:p>
            <a:pPr algn="ctr"/>
            <a:r>
              <a:rPr lang="en-US" b="1" dirty="0" smtClean="0"/>
              <a:t>Start 1</a:t>
            </a:r>
            <a:endParaRPr lang="ru-RU" b="1" dirty="0"/>
          </a:p>
        </p:txBody>
      </p:sp>
      <p:sp>
        <p:nvSpPr>
          <p:cNvPr id="27" name="Прямоугольник 26"/>
          <p:cNvSpPr/>
          <p:nvPr/>
        </p:nvSpPr>
        <p:spPr>
          <a:xfrm>
            <a:off x="6638719" y="620688"/>
            <a:ext cx="784189"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0.00</a:t>
            </a:r>
            <a:endParaRPr lang="ru-RU"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8" name="Прямоугольник 27"/>
          <p:cNvSpPr/>
          <p:nvPr/>
        </p:nvSpPr>
        <p:spPr>
          <a:xfrm>
            <a:off x="1252546" y="548680"/>
            <a:ext cx="955710"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03.00</a:t>
            </a:r>
            <a:endParaRPr lang="ru-RU"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0" name="Стрелка влево 29"/>
          <p:cNvSpPr/>
          <p:nvPr/>
        </p:nvSpPr>
        <p:spPr>
          <a:xfrm>
            <a:off x="3563888" y="5733256"/>
            <a:ext cx="1512168" cy="9087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3" action="ppaction://hlinksldjump"/>
              </a:rPr>
              <a:t>Back</a:t>
            </a:r>
            <a:endParaRPr lang="ru-RU" dirty="0"/>
          </a:p>
        </p:txBody>
      </p:sp>
    </p:spTree>
  </p:cSld>
  <p:clrMapOvr>
    <a:masterClrMapping/>
  </p:clrMapOvr>
  <p:transition spd="med">
    <p:wheel spokes="2"/>
  </p:transition>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12" fill="hold" grpId="0" nodeType="clickEffect">
                                  <p:stCondLst>
                                    <p:cond delay="0"/>
                                  </p:stCondLst>
                                  <p:childTnLst>
                                    <p:animEffect transition="out" filter="strips(downLeft)">
                                      <p:cBhvr>
                                        <p:cTn id="6" dur="180000"/>
                                        <p:tgtEl>
                                          <p:spTgt spid="23"/>
                                        </p:tgtEl>
                                      </p:cBhvr>
                                    </p:animEffect>
                                    <p:set>
                                      <p:cBhvr>
                                        <p:cTn id="7" dur="1" fill="hold">
                                          <p:stCondLst>
                                            <p:cond delay="179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4581"/>
                    </p:tgtEl>
                  </p:cond>
                </p:stCondLst>
                <p:endSync evt="end" delay="0">
                  <p:rtn val="all"/>
                </p:endSync>
                <p:childTnLst>
                  <p:par>
                    <p:cTn id="9" fill="hold">
                      <p:stCondLst>
                        <p:cond delay="0"/>
                      </p:stCondLst>
                      <p:childTnLst>
                        <p:par>
                          <p:cTn id="10" fill="hold">
                            <p:stCondLst>
                              <p:cond delay="0"/>
                            </p:stCondLst>
                            <p:childTnLst>
                              <p:par>
                                <p:cTn id="11" presetID="18" presetClass="exit" presetSubtype="12" fill="hold" grpId="0" nodeType="clickEffect">
                                  <p:stCondLst>
                                    <p:cond delay="0"/>
                                  </p:stCondLst>
                                  <p:childTnLst>
                                    <p:animEffect transition="out" filter="strips(downLeft)">
                                      <p:cBhvr>
                                        <p:cTn id="12" dur="240000"/>
                                        <p:tgtEl>
                                          <p:spTgt spid="24579"/>
                                        </p:tgtEl>
                                      </p:cBhvr>
                                    </p:animEffect>
                                    <p:set>
                                      <p:cBhvr>
                                        <p:cTn id="13" dur="1" fill="hold">
                                          <p:stCondLst>
                                            <p:cond delay="239999"/>
                                          </p:stCondLst>
                                        </p:cTn>
                                        <p:tgtEl>
                                          <p:spTgt spid="24579"/>
                                        </p:tgtEl>
                                        <p:attrNameLst>
                                          <p:attrName>style.visibility</p:attrName>
                                        </p:attrNameLst>
                                      </p:cBhvr>
                                      <p:to>
                                        <p:strVal val="hidden"/>
                                      </p:to>
                                    </p:set>
                                  </p:childTnLst>
                                </p:cTn>
                              </p:par>
                            </p:childTnLst>
                          </p:cTn>
                        </p:par>
                      </p:childTnLst>
                    </p:cTn>
                  </p:par>
                </p:childTnLst>
              </p:cTn>
              <p:nextCondLst>
                <p:cond evt="onClick" delay="0">
                  <p:tgtEl>
                    <p:spTgt spid="24581"/>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8" presetClass="exit" presetSubtype="12" fill="hold" grpId="0" nodeType="clickEffect">
                                  <p:stCondLst>
                                    <p:cond delay="0"/>
                                  </p:stCondLst>
                                  <p:childTnLst>
                                    <p:animEffect transition="out" filter="strips(downLeft)">
                                      <p:cBhvr>
                                        <p:cTn id="18" dur="120000"/>
                                        <p:tgtEl>
                                          <p:spTgt spid="25"/>
                                        </p:tgtEl>
                                      </p:cBhvr>
                                    </p:animEffect>
                                    <p:set>
                                      <p:cBhvr>
                                        <p:cTn id="19" dur="1" fill="hold">
                                          <p:stCondLst>
                                            <p:cond delay="119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24579" grpId="0" animBg="1"/>
      <p:bldP spid="23"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624" y="1268760"/>
            <a:ext cx="699422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End of the game</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Прямоугольник 4"/>
          <p:cNvSpPr/>
          <p:nvPr/>
        </p:nvSpPr>
        <p:spPr>
          <a:xfrm>
            <a:off x="2627784" y="3645024"/>
            <a:ext cx="370486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 you</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wheel spokes="2"/>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90033"/>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Список используемой литературы</a:t>
            </a:r>
            <a:endParaRPr lang="ru-RU" dirty="0"/>
          </a:p>
        </p:txBody>
      </p:sp>
      <p:sp>
        <p:nvSpPr>
          <p:cNvPr id="3" name="Содержимое 2"/>
          <p:cNvSpPr>
            <a:spLocks noGrp="1"/>
          </p:cNvSpPr>
          <p:nvPr>
            <p:ph idx="1"/>
          </p:nvPr>
        </p:nvSpPr>
        <p:spPr/>
        <p:txBody>
          <a:bodyPr>
            <a:normAutofit fontScale="70000" lnSpcReduction="20000"/>
          </a:bodyPr>
          <a:lstStyle/>
          <a:p>
            <a:pPr lvl="0"/>
            <a:r>
              <a:rPr lang="ru-RU" dirty="0" smtClean="0">
                <a:solidFill>
                  <a:schemeClr val="bg1"/>
                </a:solidFill>
              </a:rPr>
              <a:t>Быкова Н.И., Дули Дж., Поспелова М.Д., Эванс В. Английский язык в фокусе (</a:t>
            </a:r>
            <a:r>
              <a:rPr lang="en-US" dirty="0" smtClean="0">
                <a:solidFill>
                  <a:schemeClr val="bg1"/>
                </a:solidFill>
              </a:rPr>
              <a:t>Spotlight</a:t>
            </a:r>
            <a:r>
              <a:rPr lang="ru-RU" dirty="0" smtClean="0">
                <a:solidFill>
                  <a:schemeClr val="bg1"/>
                </a:solidFill>
              </a:rPr>
              <a:t>). 4 класс: учебник для общеобразовательных учреждений: М.: </a:t>
            </a:r>
            <a:r>
              <a:rPr lang="en-US" dirty="0" smtClean="0">
                <a:solidFill>
                  <a:schemeClr val="bg1"/>
                </a:solidFill>
              </a:rPr>
              <a:t>Express Publishing</a:t>
            </a:r>
            <a:r>
              <a:rPr lang="ru-RU" dirty="0" smtClean="0">
                <a:solidFill>
                  <a:schemeClr val="bg1"/>
                </a:solidFill>
              </a:rPr>
              <a:t> : Просвещение, 2007. – 169 с.</a:t>
            </a:r>
          </a:p>
          <a:p>
            <a:pPr lvl="0"/>
            <a:r>
              <a:rPr lang="ru-RU" dirty="0" smtClean="0">
                <a:solidFill>
                  <a:schemeClr val="bg1"/>
                </a:solidFill>
              </a:rPr>
              <a:t>Быкова Н.И., Дули Дж., Поспелова М.Д., Эванс В. Английский язык в фокусе (</a:t>
            </a:r>
            <a:r>
              <a:rPr lang="en-US" dirty="0" smtClean="0">
                <a:solidFill>
                  <a:schemeClr val="bg1"/>
                </a:solidFill>
              </a:rPr>
              <a:t>Spotlight</a:t>
            </a:r>
            <a:r>
              <a:rPr lang="ru-RU" dirty="0" smtClean="0">
                <a:solidFill>
                  <a:schemeClr val="bg1"/>
                </a:solidFill>
              </a:rPr>
              <a:t>). Рабочая тетрадь к учебнику для 4 класса общеобразовательного учреждения: М.: </a:t>
            </a:r>
            <a:r>
              <a:rPr lang="en-US" dirty="0" smtClean="0">
                <a:solidFill>
                  <a:schemeClr val="bg1"/>
                </a:solidFill>
              </a:rPr>
              <a:t>Express Publishing</a:t>
            </a:r>
            <a:r>
              <a:rPr lang="ru-RU" dirty="0" smtClean="0">
                <a:solidFill>
                  <a:schemeClr val="bg1"/>
                </a:solidFill>
              </a:rPr>
              <a:t> : Просвещение, 2009. – 75 с.</a:t>
            </a:r>
          </a:p>
          <a:p>
            <a:pPr lvl="0"/>
            <a:r>
              <a:rPr lang="ru-RU" dirty="0" err="1" smtClean="0">
                <a:solidFill>
                  <a:schemeClr val="bg1"/>
                </a:solidFill>
              </a:rPr>
              <a:t>Дзюина</a:t>
            </a:r>
            <a:r>
              <a:rPr lang="ru-RU" dirty="0" smtClean="0">
                <a:solidFill>
                  <a:schemeClr val="bg1"/>
                </a:solidFill>
              </a:rPr>
              <a:t> Е. В. Игровые и внеклассные мероприятия на английском языке: 5-9 классы. – М.: ВАКО, 2007. – 144 с</a:t>
            </a:r>
            <a:r>
              <a:rPr lang="ru-RU" dirty="0" smtClean="0">
                <a:solidFill>
                  <a:schemeClr val="bg1"/>
                </a:solidFill>
              </a:rPr>
              <a:t>.</a:t>
            </a:r>
          </a:p>
          <a:p>
            <a:pPr lvl="0"/>
            <a:r>
              <a:rPr lang="en-US" dirty="0" smtClean="0">
                <a:solidFill>
                  <a:schemeClr val="bg1"/>
                </a:solidFill>
                <a:hlinkClick r:id="rId2"/>
              </a:rPr>
              <a:t>https://www.google.ru/search?q=%</a:t>
            </a:r>
            <a:r>
              <a:rPr lang="en-US" dirty="0" smtClean="0">
                <a:solidFill>
                  <a:schemeClr val="bg1"/>
                </a:solidFill>
                <a:hlinkClick r:id="rId2"/>
              </a:rPr>
              <a:t>D0%BA%D0%B0%D1%80%D1%82%D0%B8%D0%BD%D0%BA%D0%B8&amp;newwindow=1&amp;biw=1920&amp;bih=955&amp;source=lnms&amp;tbm=isch&amp;sa=X&amp;ved=0ahUKEwjpuoHEz7jKAhVHpnIKHZjqATMQ_AUIBygB</a:t>
            </a:r>
            <a:r>
              <a:rPr lang="ru-RU" dirty="0" smtClean="0">
                <a:solidFill>
                  <a:schemeClr val="bg1"/>
                </a:solidFill>
              </a:rPr>
              <a:t> </a:t>
            </a:r>
            <a:r>
              <a:rPr lang="ru-RU" smtClean="0">
                <a:solidFill>
                  <a:schemeClr val="bg1"/>
                </a:solidFill>
              </a:rPr>
              <a:t>- картинки</a:t>
            </a:r>
            <a:endParaRPr lang="ru-RU" dirty="0" smtClean="0">
              <a:solidFill>
                <a:schemeClr val="bg1"/>
              </a:solidFill>
            </a:endParaRPr>
          </a:p>
          <a:p>
            <a:pPr lvl="0"/>
            <a:endParaRPr lang="ru-RU" dirty="0" smtClean="0"/>
          </a:p>
          <a:p>
            <a:pPr>
              <a:buNone/>
            </a:pPr>
            <a:endParaRPr lang="ru-RU" dirty="0"/>
          </a:p>
        </p:txBody>
      </p:sp>
    </p:spTree>
  </p:cSld>
  <p:clrMapOvr>
    <a:masterClrMapping/>
  </p:clrMapOvr>
  <p:transition>
    <p:wheel spokes="2"/>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900113" y="1557338"/>
            <a:ext cx="5949950" cy="366712"/>
          </a:xfrm>
          <a:prstGeom prst="rect">
            <a:avLst/>
          </a:prstGeom>
          <a:noFill/>
          <a:ln w="9525">
            <a:noFill/>
            <a:miter lim="800000"/>
            <a:headEnd/>
            <a:tailEnd/>
          </a:ln>
        </p:spPr>
        <p:txBody>
          <a:bodyPr wrap="none">
            <a:spAutoFit/>
          </a:bodyPr>
          <a:lstStyle/>
          <a:p>
            <a:r>
              <a:rPr lang="en-US" b="1" dirty="0" err="1">
                <a:solidFill>
                  <a:schemeClr val="bg1"/>
                </a:solidFill>
              </a:rPr>
              <a:t>Eg</a:t>
            </a:r>
            <a:r>
              <a:rPr lang="en-US" b="1" dirty="0">
                <a:solidFill>
                  <a:schemeClr val="bg1"/>
                </a:solidFill>
              </a:rPr>
              <a:t>. He </a:t>
            </a:r>
            <a:r>
              <a:rPr lang="en-US" b="1" dirty="0">
                <a:solidFill>
                  <a:srgbClr val="FFFF66"/>
                </a:solidFill>
              </a:rPr>
              <a:t>is playing</a:t>
            </a:r>
            <a:r>
              <a:rPr lang="en-US" b="1" dirty="0">
                <a:solidFill>
                  <a:schemeClr val="bg1"/>
                </a:solidFill>
              </a:rPr>
              <a:t> the piano. He </a:t>
            </a:r>
            <a:r>
              <a:rPr lang="en-US" b="1" dirty="0">
                <a:solidFill>
                  <a:srgbClr val="FFFF66"/>
                </a:solidFill>
              </a:rPr>
              <a:t>plays </a:t>
            </a:r>
            <a:r>
              <a:rPr lang="en-US" b="1" dirty="0">
                <a:solidFill>
                  <a:schemeClr val="bg1"/>
                </a:solidFill>
              </a:rPr>
              <a:t>piano every day</a:t>
            </a:r>
            <a:endParaRPr lang="ru-RU" b="1" dirty="0">
              <a:solidFill>
                <a:schemeClr val="bg1"/>
              </a:solidFill>
            </a:endParaRPr>
          </a:p>
        </p:txBody>
      </p:sp>
      <p:pic>
        <p:nvPicPr>
          <p:cNvPr id="19459" name="Picture 5" descr="music_makes_them_happy_thumb"/>
          <p:cNvPicPr>
            <a:picLocks noChangeAspect="1" noChangeArrowheads="1"/>
          </p:cNvPicPr>
          <p:nvPr/>
        </p:nvPicPr>
        <p:blipFill>
          <a:blip r:embed="rId4" cstate="print"/>
          <a:srcRect/>
          <a:stretch>
            <a:fillRect/>
          </a:stretch>
        </p:blipFill>
        <p:spPr bwMode="auto">
          <a:xfrm>
            <a:off x="7092950" y="765175"/>
            <a:ext cx="1611313" cy="1222375"/>
          </a:xfrm>
          <a:prstGeom prst="rect">
            <a:avLst/>
          </a:prstGeom>
          <a:noFill/>
          <a:ln w="9525">
            <a:noFill/>
            <a:miter lim="800000"/>
            <a:headEnd/>
            <a:tailEnd/>
          </a:ln>
        </p:spPr>
      </p:pic>
      <p:sp>
        <p:nvSpPr>
          <p:cNvPr id="19460" name="Text Box 6"/>
          <p:cNvSpPr txBox="1">
            <a:spLocks noChangeArrowheads="1"/>
          </p:cNvSpPr>
          <p:nvPr/>
        </p:nvSpPr>
        <p:spPr bwMode="auto">
          <a:xfrm>
            <a:off x="1403350" y="260350"/>
            <a:ext cx="5403850" cy="701675"/>
          </a:xfrm>
          <a:prstGeom prst="rect">
            <a:avLst/>
          </a:prstGeom>
          <a:noFill/>
          <a:ln w="9525">
            <a:noFill/>
            <a:miter lim="800000"/>
            <a:headEnd/>
            <a:tailEnd/>
          </a:ln>
        </p:spPr>
        <p:txBody>
          <a:bodyPr wrap="none">
            <a:spAutoFit/>
          </a:bodyPr>
          <a:lstStyle/>
          <a:p>
            <a:pPr algn="ctr"/>
            <a:r>
              <a:rPr lang="en-US" sz="2000" b="1" dirty="0">
                <a:solidFill>
                  <a:srgbClr val="FF6600"/>
                </a:solidFill>
              </a:rPr>
              <a:t>Read and complete. </a:t>
            </a:r>
          </a:p>
          <a:p>
            <a:pPr algn="ctr"/>
            <a:r>
              <a:rPr lang="en-US" sz="2000" b="1" dirty="0">
                <a:solidFill>
                  <a:srgbClr val="FF6600"/>
                </a:solidFill>
              </a:rPr>
              <a:t>Use Present Simple or Present Progressive</a:t>
            </a:r>
            <a:endParaRPr lang="ru-RU" sz="2000" b="1" dirty="0">
              <a:solidFill>
                <a:srgbClr val="FF6600"/>
              </a:solidFill>
            </a:endParaRPr>
          </a:p>
        </p:txBody>
      </p:sp>
      <p:pic>
        <p:nvPicPr>
          <p:cNvPr id="19461" name="Picture 8" descr="Attachment"/>
          <p:cNvPicPr>
            <a:picLocks noChangeAspect="1" noChangeArrowheads="1"/>
          </p:cNvPicPr>
          <p:nvPr/>
        </p:nvPicPr>
        <p:blipFill>
          <a:blip r:embed="rId5" cstate="print"/>
          <a:srcRect/>
          <a:stretch>
            <a:fillRect/>
          </a:stretch>
        </p:blipFill>
        <p:spPr bwMode="auto">
          <a:xfrm>
            <a:off x="107950" y="2492375"/>
            <a:ext cx="4752975" cy="2925763"/>
          </a:xfrm>
          <a:prstGeom prst="rect">
            <a:avLst/>
          </a:prstGeom>
          <a:noFill/>
          <a:ln w="9525">
            <a:noFill/>
            <a:miter lim="800000"/>
            <a:headEnd/>
            <a:tailEnd/>
          </a:ln>
        </p:spPr>
      </p:pic>
      <p:sp>
        <p:nvSpPr>
          <p:cNvPr id="19462" name="Text Box 9"/>
          <p:cNvSpPr txBox="1">
            <a:spLocks noChangeArrowheads="1"/>
          </p:cNvSpPr>
          <p:nvPr/>
        </p:nvSpPr>
        <p:spPr bwMode="auto">
          <a:xfrm>
            <a:off x="4997450" y="2276475"/>
            <a:ext cx="4146550" cy="3662363"/>
          </a:xfrm>
          <a:prstGeom prst="rect">
            <a:avLst/>
          </a:prstGeom>
          <a:noFill/>
          <a:ln w="9525">
            <a:noFill/>
            <a:miter lim="800000"/>
            <a:headEnd/>
            <a:tailEnd/>
          </a:ln>
        </p:spPr>
        <p:txBody>
          <a:bodyPr>
            <a:spAutoFit/>
          </a:bodyPr>
          <a:lstStyle/>
          <a:p>
            <a:r>
              <a:rPr lang="en-US" dirty="0">
                <a:solidFill>
                  <a:schemeClr val="bg1"/>
                </a:solidFill>
              </a:rPr>
              <a:t>Children are at the seaside today. </a:t>
            </a:r>
          </a:p>
          <a:p>
            <a:r>
              <a:rPr lang="en-US" dirty="0">
                <a:solidFill>
                  <a:schemeClr val="bg1"/>
                </a:solidFill>
              </a:rPr>
              <a:t>The sun is ___________ (shine). Look!</a:t>
            </a:r>
          </a:p>
          <a:p>
            <a:r>
              <a:rPr lang="en-US" dirty="0">
                <a:solidFill>
                  <a:schemeClr val="bg1"/>
                </a:solidFill>
              </a:rPr>
              <a:t>Bob and Wendy __________________</a:t>
            </a:r>
          </a:p>
          <a:p>
            <a:r>
              <a:rPr lang="en-US" dirty="0">
                <a:solidFill>
                  <a:schemeClr val="bg1"/>
                </a:solidFill>
              </a:rPr>
              <a:t>(play) badminton. They ____________</a:t>
            </a:r>
          </a:p>
          <a:p>
            <a:r>
              <a:rPr lang="en-US" dirty="0">
                <a:solidFill>
                  <a:schemeClr val="bg1"/>
                </a:solidFill>
              </a:rPr>
              <a:t>(play) badminton every Sunday.</a:t>
            </a:r>
          </a:p>
          <a:p>
            <a:r>
              <a:rPr lang="en-US" dirty="0">
                <a:solidFill>
                  <a:schemeClr val="bg1"/>
                </a:solidFill>
              </a:rPr>
              <a:t>John and Kate ___________________</a:t>
            </a:r>
          </a:p>
          <a:p>
            <a:r>
              <a:rPr lang="en-US" dirty="0">
                <a:solidFill>
                  <a:schemeClr val="bg1"/>
                </a:solidFill>
              </a:rPr>
              <a:t>(make) a sandcastle. John__________ (make) it every summer.</a:t>
            </a:r>
          </a:p>
          <a:p>
            <a:r>
              <a:rPr lang="en-US" dirty="0">
                <a:solidFill>
                  <a:schemeClr val="bg1"/>
                </a:solidFill>
              </a:rPr>
              <a:t>Sam ___________________ (read) a book. He _____________ (like) reading interesting books.   </a:t>
            </a:r>
          </a:p>
          <a:p>
            <a:endParaRPr lang="ru-RU" dirty="0">
              <a:solidFill>
                <a:schemeClr val="bg1"/>
              </a:solidFill>
            </a:endParaRPr>
          </a:p>
        </p:txBody>
      </p:sp>
      <p:sp>
        <p:nvSpPr>
          <p:cNvPr id="19463" name="AutoShape 10">
            <a:hlinkClick r:id="rId6" action="ppaction://hlinksldjump" highlightClick="1"/>
          </p:cNvPr>
          <p:cNvSpPr>
            <a:spLocks noChangeArrowheads="1"/>
          </p:cNvSpPr>
          <p:nvPr/>
        </p:nvSpPr>
        <p:spPr bwMode="auto">
          <a:xfrm>
            <a:off x="7235825" y="5876925"/>
            <a:ext cx="1728788" cy="836613"/>
          </a:xfrm>
          <a:prstGeom prst="actionButtonForwardNext">
            <a:avLst/>
          </a:prstGeom>
          <a:solidFill>
            <a:schemeClr val="accent1"/>
          </a:solidFill>
          <a:ln w="9525">
            <a:noFill/>
            <a:miter lim="800000"/>
            <a:headEnd/>
            <a:tailEnd/>
          </a:ln>
        </p:spPr>
        <p:txBody>
          <a:bodyPr wrap="none" anchor="ctr"/>
          <a:lstStyle/>
          <a:p>
            <a:pPr algn="ctr"/>
            <a:r>
              <a:rPr lang="en-US" b="1"/>
              <a:t>Check</a:t>
            </a:r>
            <a:endParaRPr lang="ru-RU" b="1"/>
          </a:p>
        </p:txBody>
      </p:sp>
      <p:sp>
        <p:nvSpPr>
          <p:cNvPr id="19464" name="AutoShape 8">
            <a:hlinkClick r:id="rId7" action="ppaction://hlinksldjump" highlightClick="1"/>
          </p:cNvPr>
          <p:cNvSpPr>
            <a:spLocks noChangeArrowheads="1"/>
          </p:cNvSpPr>
          <p:nvPr/>
        </p:nvSpPr>
        <p:spPr bwMode="auto">
          <a:xfrm>
            <a:off x="250825" y="5876925"/>
            <a:ext cx="1584325" cy="792163"/>
          </a:xfrm>
          <a:prstGeom prst="actionButtonBackPrevious">
            <a:avLst/>
          </a:prstGeom>
          <a:solidFill>
            <a:schemeClr val="accent1"/>
          </a:solidFill>
          <a:ln w="9525">
            <a:noFill/>
            <a:miter lim="800000"/>
            <a:headEnd/>
            <a:tailEnd/>
          </a:ln>
        </p:spPr>
        <p:txBody>
          <a:bodyPr wrap="none" anchor="ctr"/>
          <a:lstStyle/>
          <a:p>
            <a:pPr algn="ctr"/>
            <a:r>
              <a:rPr lang="en-US" b="1"/>
              <a:t>Back</a:t>
            </a:r>
            <a:endParaRPr lang="ru-RU" b="1"/>
          </a:p>
        </p:txBody>
      </p:sp>
      <p:pic>
        <p:nvPicPr>
          <p:cNvPr id="19465" name="Zvuki-Vystrel-s-korabel_noy-pushki(muzbaron.com).mp3">
            <a:hlinkClick r:id="" action="ppaction://media"/>
          </p:cNvPr>
          <p:cNvPicPr>
            <a:picLocks noRot="1" noChangeAspect="1" noChangeArrowheads="1"/>
          </p:cNvPicPr>
          <p:nvPr>
            <a:audioFile r:link="rId1"/>
          </p:nvPr>
        </p:nvPicPr>
        <p:blipFill>
          <a:blip r:embed="rId8" cstate="print"/>
          <a:srcRect/>
          <a:stretch>
            <a:fillRect/>
          </a:stretch>
        </p:blipFill>
        <p:spPr bwMode="auto">
          <a:xfrm>
            <a:off x="4419600" y="3276600"/>
            <a:ext cx="304800" cy="304800"/>
          </a:xfrm>
          <a:prstGeom prst="rect">
            <a:avLst/>
          </a:prstGeom>
          <a:noFill/>
        </p:spPr>
      </p:pic>
      <p:sp>
        <p:nvSpPr>
          <p:cNvPr id="10" name="AutoShape 5"/>
          <p:cNvSpPr>
            <a:spLocks noChangeArrowheads="1"/>
          </p:cNvSpPr>
          <p:nvPr/>
        </p:nvSpPr>
        <p:spPr bwMode="auto">
          <a:xfrm>
            <a:off x="3779912" y="5589240"/>
            <a:ext cx="1008063" cy="1008063"/>
          </a:xfrm>
          <a:prstGeom prst="star8">
            <a:avLst>
              <a:gd name="adj" fmla="val 38250"/>
            </a:avLst>
          </a:prstGeom>
          <a:solidFill>
            <a:schemeClr val="accent2"/>
          </a:solidFill>
          <a:ln w="9525">
            <a:solidFill>
              <a:schemeClr val="tx1"/>
            </a:solidFill>
            <a:miter lim="800000"/>
            <a:headEnd/>
            <a:tailEnd/>
          </a:ln>
          <a:effectLst/>
        </p:spPr>
        <p:txBody>
          <a:bodyPr wrap="none" anchor="ctr"/>
          <a:lstStyle/>
          <a:p>
            <a:pPr algn="ctr"/>
            <a:r>
              <a:rPr lang="en-US" b="1" dirty="0" smtClean="0">
                <a:solidFill>
                  <a:srgbClr val="FFFF00"/>
                </a:solidFill>
                <a:hlinkClick r:id="rId9" action="ppaction://hlinksldjump"/>
              </a:rPr>
              <a:t>Timer 1</a:t>
            </a:r>
            <a:endParaRPr lang="ru-RU" b="1" dirty="0">
              <a:solidFill>
                <a:srgbClr val="FFFF00"/>
              </a:solidFill>
            </a:endParaRPr>
          </a:p>
        </p:txBody>
      </p:sp>
    </p:spTree>
  </p:cSld>
  <p:clrMapOvr>
    <a:masterClrMapping/>
  </p:clrMapOvr>
  <p:transition spd="med">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53" fill="hold"/>
                                        <p:tgtEl>
                                          <p:spTgt spid="1946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946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AutoShape 3" descr="Z"/>
          <p:cNvSpPr>
            <a:spLocks noChangeAspect="1" noChangeArrowheads="1"/>
          </p:cNvSpPr>
          <p:nvPr/>
        </p:nvSpPr>
        <p:spPr bwMode="auto">
          <a:xfrm>
            <a:off x="4419600" y="3276600"/>
            <a:ext cx="304800" cy="304800"/>
          </a:xfrm>
          <a:prstGeom prst="rect">
            <a:avLst/>
          </a:prstGeom>
          <a:noFill/>
        </p:spPr>
        <p:txBody>
          <a:bodyPr/>
          <a:lstStyle/>
          <a:p>
            <a:endParaRPr lang="ru-RU"/>
          </a:p>
        </p:txBody>
      </p:sp>
      <p:pic>
        <p:nvPicPr>
          <p:cNvPr id="21508" name="Picture 4" descr="скачанные файлы"/>
          <p:cNvPicPr>
            <a:picLocks noChangeAspect="1" noChangeArrowheads="1"/>
          </p:cNvPicPr>
          <p:nvPr/>
        </p:nvPicPr>
        <p:blipFill>
          <a:blip r:embed="rId3" cstate="print"/>
          <a:srcRect/>
          <a:stretch>
            <a:fillRect/>
          </a:stretch>
        </p:blipFill>
        <p:spPr bwMode="auto">
          <a:xfrm>
            <a:off x="1692275" y="836613"/>
            <a:ext cx="5092700" cy="3571875"/>
          </a:xfrm>
          <a:prstGeom prst="rect">
            <a:avLst/>
          </a:prstGeom>
          <a:noFill/>
        </p:spPr>
      </p:pic>
      <p:sp>
        <p:nvSpPr>
          <p:cNvPr id="21513" name="Text Box 9"/>
          <p:cNvSpPr txBox="1">
            <a:spLocks noChangeArrowheads="1"/>
          </p:cNvSpPr>
          <p:nvPr/>
        </p:nvSpPr>
        <p:spPr bwMode="auto">
          <a:xfrm>
            <a:off x="306388" y="115888"/>
            <a:ext cx="7854950" cy="366712"/>
          </a:xfrm>
          <a:prstGeom prst="rect">
            <a:avLst/>
          </a:prstGeom>
          <a:noFill/>
          <a:ln w="9525">
            <a:noFill/>
            <a:miter lim="800000"/>
            <a:headEnd/>
            <a:tailEnd/>
          </a:ln>
          <a:effectLst/>
        </p:spPr>
        <p:txBody>
          <a:bodyPr wrap="none">
            <a:spAutoFit/>
          </a:bodyPr>
          <a:lstStyle/>
          <a:p>
            <a:pPr algn="ctr"/>
            <a:r>
              <a:rPr lang="en-US" b="1" dirty="0">
                <a:solidFill>
                  <a:schemeClr val="bg1"/>
                </a:solidFill>
              </a:rPr>
              <a:t>Describe the picture. Use prepositions of place and  </a:t>
            </a:r>
            <a:r>
              <a:rPr lang="en-US" b="1" dirty="0">
                <a:solidFill>
                  <a:srgbClr val="FFFF66"/>
                </a:solidFill>
              </a:rPr>
              <a:t>there is/ there are</a:t>
            </a:r>
            <a:r>
              <a:rPr lang="en-US" b="1" dirty="0">
                <a:solidFill>
                  <a:schemeClr val="bg1"/>
                </a:solidFill>
              </a:rPr>
              <a:t>.</a:t>
            </a:r>
            <a:endParaRPr lang="ru-RU" b="1" dirty="0">
              <a:solidFill>
                <a:schemeClr val="bg1"/>
              </a:solidFill>
            </a:endParaRPr>
          </a:p>
        </p:txBody>
      </p:sp>
      <p:pic>
        <p:nvPicPr>
          <p:cNvPr id="21514" name="Zvuki-Vystrel-s-korabel_noy-pushki(muzbaron.com).mp3">
            <a:hlinkClick r:id="" action="ppaction://media"/>
          </p:cNvPr>
          <p:cNvPicPr>
            <a:picLocks noRot="1" noChangeAspect="1" noChangeArrowheads="1"/>
          </p:cNvPicPr>
          <p:nvPr>
            <a:audioFile r:link="rId1"/>
          </p:nvPr>
        </p:nvPicPr>
        <p:blipFill>
          <a:blip r:embed="rId4" cstate="print"/>
          <a:srcRect/>
          <a:stretch>
            <a:fillRect/>
          </a:stretch>
        </p:blipFill>
        <p:spPr bwMode="auto">
          <a:xfrm>
            <a:off x="4419600" y="3276600"/>
            <a:ext cx="304800" cy="304800"/>
          </a:xfrm>
          <a:prstGeom prst="rect">
            <a:avLst/>
          </a:prstGeom>
          <a:noFill/>
        </p:spPr>
      </p:pic>
      <p:sp>
        <p:nvSpPr>
          <p:cNvPr id="21515" name="AutoShape 11">
            <a:hlinkClick r:id="rId5" action="ppaction://hlinksldjump" highlightClick="1"/>
          </p:cNvPr>
          <p:cNvSpPr>
            <a:spLocks noChangeArrowheads="1"/>
          </p:cNvSpPr>
          <p:nvPr/>
        </p:nvSpPr>
        <p:spPr bwMode="auto">
          <a:xfrm>
            <a:off x="250825" y="5734050"/>
            <a:ext cx="1584325" cy="863600"/>
          </a:xfrm>
          <a:prstGeom prst="actionButtonBackPrevious">
            <a:avLst/>
          </a:prstGeom>
          <a:solidFill>
            <a:schemeClr val="accent1"/>
          </a:solidFill>
          <a:ln w="9525">
            <a:noFill/>
            <a:miter lim="800000"/>
            <a:headEnd/>
            <a:tailEnd/>
          </a:ln>
          <a:effectLst/>
        </p:spPr>
        <p:txBody>
          <a:bodyPr wrap="none" anchor="ctr"/>
          <a:lstStyle/>
          <a:p>
            <a:pPr algn="ctr"/>
            <a:r>
              <a:rPr lang="en-US" b="1"/>
              <a:t>Back</a:t>
            </a:r>
            <a:endParaRPr lang="ru-RU" b="1"/>
          </a:p>
        </p:txBody>
      </p:sp>
      <p:sp>
        <p:nvSpPr>
          <p:cNvPr id="21516" name="AutoShape 12">
            <a:hlinkClick r:id="rId6" action="ppaction://hlinksldjump" highlightClick="1"/>
          </p:cNvPr>
          <p:cNvSpPr>
            <a:spLocks noChangeArrowheads="1"/>
          </p:cNvSpPr>
          <p:nvPr/>
        </p:nvSpPr>
        <p:spPr bwMode="auto">
          <a:xfrm>
            <a:off x="7380288" y="5805488"/>
            <a:ext cx="1547812" cy="863600"/>
          </a:xfrm>
          <a:prstGeom prst="actionButtonForwardNext">
            <a:avLst/>
          </a:prstGeom>
          <a:solidFill>
            <a:schemeClr val="accent1"/>
          </a:solidFill>
          <a:ln w="9525">
            <a:noFill/>
            <a:miter lim="800000"/>
            <a:headEnd/>
            <a:tailEnd/>
          </a:ln>
          <a:effectLst/>
        </p:spPr>
        <p:txBody>
          <a:bodyPr wrap="none" anchor="ctr"/>
          <a:lstStyle/>
          <a:p>
            <a:pPr algn="ctr"/>
            <a:r>
              <a:rPr lang="en-US" b="1" dirty="0">
                <a:hlinkClick r:id="rId6" action="ppaction://hlinksldjump"/>
              </a:rPr>
              <a:t>C</a:t>
            </a:r>
            <a:r>
              <a:rPr lang="en-US" b="1" dirty="0"/>
              <a:t>heck</a:t>
            </a:r>
            <a:endParaRPr lang="ru-RU" b="1" dirty="0"/>
          </a:p>
        </p:txBody>
      </p:sp>
      <p:pic>
        <p:nvPicPr>
          <p:cNvPr id="21520" name="Picture 16" descr="202439_1384277079"/>
          <p:cNvPicPr>
            <a:picLocks noChangeAspect="1" noChangeArrowheads="1"/>
          </p:cNvPicPr>
          <p:nvPr/>
        </p:nvPicPr>
        <p:blipFill>
          <a:blip r:embed="rId7" cstate="print"/>
          <a:srcRect/>
          <a:stretch>
            <a:fillRect/>
          </a:stretch>
        </p:blipFill>
        <p:spPr bwMode="auto">
          <a:xfrm>
            <a:off x="3779838" y="3141663"/>
            <a:ext cx="431800" cy="431800"/>
          </a:xfrm>
          <a:prstGeom prst="rect">
            <a:avLst/>
          </a:prstGeom>
          <a:noFill/>
        </p:spPr>
      </p:pic>
      <p:pic>
        <p:nvPicPr>
          <p:cNvPr id="21522" name="Picture 18" descr="rolkon-2"/>
          <p:cNvPicPr>
            <a:picLocks noChangeAspect="1" noChangeArrowheads="1"/>
          </p:cNvPicPr>
          <p:nvPr/>
        </p:nvPicPr>
        <p:blipFill>
          <a:blip r:embed="rId8" cstate="print"/>
          <a:srcRect/>
          <a:stretch>
            <a:fillRect/>
          </a:stretch>
        </p:blipFill>
        <p:spPr bwMode="auto">
          <a:xfrm>
            <a:off x="1835150" y="2492375"/>
            <a:ext cx="504825" cy="403225"/>
          </a:xfrm>
          <a:prstGeom prst="rect">
            <a:avLst/>
          </a:prstGeom>
          <a:noFill/>
        </p:spPr>
      </p:pic>
      <p:pic>
        <p:nvPicPr>
          <p:cNvPr id="21524" name="Picture 20" descr="rolkon-2"/>
          <p:cNvPicPr>
            <a:picLocks noChangeAspect="1" noChangeArrowheads="1"/>
          </p:cNvPicPr>
          <p:nvPr/>
        </p:nvPicPr>
        <p:blipFill>
          <a:blip r:embed="rId9" cstate="print"/>
          <a:srcRect/>
          <a:stretch>
            <a:fillRect/>
          </a:stretch>
        </p:blipFill>
        <p:spPr bwMode="auto">
          <a:xfrm>
            <a:off x="2051050" y="2636838"/>
            <a:ext cx="431800" cy="346075"/>
          </a:xfrm>
          <a:prstGeom prst="rect">
            <a:avLst/>
          </a:prstGeom>
          <a:noFill/>
        </p:spPr>
      </p:pic>
      <p:sp>
        <p:nvSpPr>
          <p:cNvPr id="11" name="AutoShape 5"/>
          <p:cNvSpPr>
            <a:spLocks noChangeArrowheads="1"/>
          </p:cNvSpPr>
          <p:nvPr/>
        </p:nvSpPr>
        <p:spPr bwMode="auto">
          <a:xfrm>
            <a:off x="4139952" y="5517232"/>
            <a:ext cx="1008063" cy="1008063"/>
          </a:xfrm>
          <a:prstGeom prst="star8">
            <a:avLst>
              <a:gd name="adj" fmla="val 38250"/>
            </a:avLst>
          </a:prstGeom>
          <a:solidFill>
            <a:srgbClr val="00FF00"/>
          </a:solidFill>
          <a:ln w="9525">
            <a:solidFill>
              <a:schemeClr val="tx1"/>
            </a:solidFill>
            <a:miter lim="800000"/>
            <a:headEnd/>
            <a:tailEnd/>
          </a:ln>
          <a:effectLst/>
        </p:spPr>
        <p:txBody>
          <a:bodyPr wrap="none" anchor="ctr"/>
          <a:lstStyle/>
          <a:p>
            <a:pPr algn="ctr"/>
            <a:r>
              <a:rPr lang="en-US" b="1" dirty="0" smtClean="0">
                <a:hlinkClick r:id="rId10" action="ppaction://hlinksldjump"/>
              </a:rPr>
              <a:t>Timer 2</a:t>
            </a:r>
            <a:endParaRPr lang="ru-RU" b="1" dirty="0"/>
          </a:p>
        </p:txBody>
      </p:sp>
    </p:spTree>
  </p:cSld>
  <p:clrMapOvr>
    <a:masterClrMapping/>
  </p:clrMapOvr>
  <p:transition spd="med">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53" fill="hold"/>
                                        <p:tgtEl>
                                          <p:spTgt spid="215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151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042988" y="188913"/>
            <a:ext cx="6826250" cy="366712"/>
          </a:xfrm>
          <a:prstGeom prst="rect">
            <a:avLst/>
          </a:prstGeom>
          <a:noFill/>
          <a:ln w="9525">
            <a:noFill/>
            <a:miter lim="800000"/>
            <a:headEnd/>
            <a:tailEnd/>
          </a:ln>
          <a:effectLst/>
        </p:spPr>
        <p:txBody>
          <a:bodyPr wrap="none">
            <a:spAutoFit/>
          </a:bodyPr>
          <a:lstStyle/>
          <a:p>
            <a:r>
              <a:rPr lang="en-US" b="1" dirty="0">
                <a:solidFill>
                  <a:srgbClr val="FFFF66"/>
                </a:solidFill>
              </a:rPr>
              <a:t>Look at the pictures. Match  the capital cities to the countries</a:t>
            </a:r>
            <a:endParaRPr lang="ru-RU" b="1" dirty="0">
              <a:solidFill>
                <a:srgbClr val="FFFF66"/>
              </a:solidFill>
            </a:endParaRPr>
          </a:p>
        </p:txBody>
      </p:sp>
      <p:pic>
        <p:nvPicPr>
          <p:cNvPr id="22532" name="Picture 4" descr="ottawa_shooting_20141022-32"/>
          <p:cNvPicPr>
            <a:picLocks noChangeAspect="1" noChangeArrowheads="1"/>
          </p:cNvPicPr>
          <p:nvPr/>
        </p:nvPicPr>
        <p:blipFill>
          <a:blip r:embed="rId3" cstate="print"/>
          <a:srcRect/>
          <a:stretch>
            <a:fillRect/>
          </a:stretch>
        </p:blipFill>
        <p:spPr bwMode="auto">
          <a:xfrm>
            <a:off x="179388" y="2636838"/>
            <a:ext cx="1944687" cy="1295400"/>
          </a:xfrm>
          <a:prstGeom prst="rect">
            <a:avLst/>
          </a:prstGeom>
          <a:noFill/>
        </p:spPr>
      </p:pic>
      <p:sp>
        <p:nvSpPr>
          <p:cNvPr id="22534" name="AutoShape 6"/>
          <p:cNvSpPr>
            <a:spLocks noChangeArrowheads="1"/>
          </p:cNvSpPr>
          <p:nvPr/>
        </p:nvSpPr>
        <p:spPr bwMode="auto">
          <a:xfrm>
            <a:off x="179388" y="1196975"/>
            <a:ext cx="1079500" cy="576263"/>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en-US" b="1">
                <a:solidFill>
                  <a:schemeClr val="bg1"/>
                </a:solidFill>
              </a:rPr>
              <a:t>The USA</a:t>
            </a:r>
            <a:endParaRPr lang="ru-RU" b="1">
              <a:solidFill>
                <a:schemeClr val="bg1"/>
              </a:solidFill>
            </a:endParaRPr>
          </a:p>
        </p:txBody>
      </p:sp>
      <p:sp>
        <p:nvSpPr>
          <p:cNvPr id="22535" name="AutoShape 7"/>
          <p:cNvSpPr>
            <a:spLocks noChangeArrowheads="1"/>
          </p:cNvSpPr>
          <p:nvPr/>
        </p:nvSpPr>
        <p:spPr bwMode="auto">
          <a:xfrm>
            <a:off x="1619250" y="836613"/>
            <a:ext cx="1008063" cy="576262"/>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en-US" b="1">
                <a:solidFill>
                  <a:schemeClr val="bg1"/>
                </a:solidFill>
              </a:rPr>
              <a:t>Canada</a:t>
            </a:r>
            <a:endParaRPr lang="ru-RU" b="1">
              <a:solidFill>
                <a:schemeClr val="bg1"/>
              </a:solidFill>
            </a:endParaRPr>
          </a:p>
        </p:txBody>
      </p:sp>
      <p:sp>
        <p:nvSpPr>
          <p:cNvPr id="22536" name="AutoShape 8"/>
          <p:cNvSpPr>
            <a:spLocks noChangeArrowheads="1"/>
          </p:cNvSpPr>
          <p:nvPr/>
        </p:nvSpPr>
        <p:spPr bwMode="auto">
          <a:xfrm>
            <a:off x="3059113" y="1268413"/>
            <a:ext cx="1079500" cy="576262"/>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en-US" b="1">
                <a:solidFill>
                  <a:schemeClr val="bg1"/>
                </a:solidFill>
              </a:rPr>
              <a:t>The UK</a:t>
            </a:r>
            <a:endParaRPr lang="ru-RU" b="1">
              <a:solidFill>
                <a:schemeClr val="bg1"/>
              </a:solidFill>
            </a:endParaRPr>
          </a:p>
        </p:txBody>
      </p:sp>
      <p:sp>
        <p:nvSpPr>
          <p:cNvPr id="22537" name="AutoShape 9"/>
          <p:cNvSpPr>
            <a:spLocks noChangeArrowheads="1"/>
          </p:cNvSpPr>
          <p:nvPr/>
        </p:nvSpPr>
        <p:spPr bwMode="auto">
          <a:xfrm>
            <a:off x="4500563" y="836613"/>
            <a:ext cx="1008062" cy="576262"/>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en-US" b="1">
                <a:solidFill>
                  <a:schemeClr val="bg1"/>
                </a:solidFill>
              </a:rPr>
              <a:t>Ireland</a:t>
            </a:r>
            <a:endParaRPr lang="ru-RU" b="1">
              <a:solidFill>
                <a:schemeClr val="bg1"/>
              </a:solidFill>
            </a:endParaRPr>
          </a:p>
        </p:txBody>
      </p:sp>
      <p:sp>
        <p:nvSpPr>
          <p:cNvPr id="22539" name="AutoShape 11"/>
          <p:cNvSpPr>
            <a:spLocks noChangeArrowheads="1"/>
          </p:cNvSpPr>
          <p:nvPr/>
        </p:nvSpPr>
        <p:spPr bwMode="auto">
          <a:xfrm>
            <a:off x="7740650" y="908050"/>
            <a:ext cx="1223963" cy="503238"/>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en-US" b="1">
                <a:solidFill>
                  <a:schemeClr val="bg1"/>
                </a:solidFill>
              </a:rPr>
              <a:t>Australia</a:t>
            </a:r>
            <a:endParaRPr lang="ru-RU" b="1">
              <a:solidFill>
                <a:schemeClr val="bg1"/>
              </a:solidFill>
            </a:endParaRPr>
          </a:p>
        </p:txBody>
      </p:sp>
      <p:sp>
        <p:nvSpPr>
          <p:cNvPr id="22540" name="AutoShape 12"/>
          <p:cNvSpPr>
            <a:spLocks noChangeArrowheads="1"/>
          </p:cNvSpPr>
          <p:nvPr/>
        </p:nvSpPr>
        <p:spPr bwMode="auto">
          <a:xfrm>
            <a:off x="5940425" y="1125538"/>
            <a:ext cx="1584325" cy="576262"/>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en-US" b="1">
                <a:solidFill>
                  <a:schemeClr val="bg1"/>
                </a:solidFill>
              </a:rPr>
              <a:t>New Zealand</a:t>
            </a:r>
            <a:endParaRPr lang="ru-RU" b="1">
              <a:solidFill>
                <a:schemeClr val="bg1"/>
              </a:solidFill>
            </a:endParaRPr>
          </a:p>
        </p:txBody>
      </p:sp>
      <p:sp>
        <p:nvSpPr>
          <p:cNvPr id="22541" name="AutoShape 13"/>
          <p:cNvSpPr>
            <a:spLocks noChangeArrowheads="1"/>
          </p:cNvSpPr>
          <p:nvPr/>
        </p:nvSpPr>
        <p:spPr bwMode="auto">
          <a:xfrm>
            <a:off x="179388" y="1196975"/>
            <a:ext cx="1079500" cy="576263"/>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en-US" b="1">
                <a:solidFill>
                  <a:schemeClr val="bg1"/>
                </a:solidFill>
              </a:rPr>
              <a:t>The USA</a:t>
            </a:r>
            <a:endParaRPr lang="ru-RU" b="1">
              <a:solidFill>
                <a:schemeClr val="bg1"/>
              </a:solidFill>
            </a:endParaRPr>
          </a:p>
        </p:txBody>
      </p:sp>
      <p:sp>
        <p:nvSpPr>
          <p:cNvPr id="22542" name="AutoShape 14"/>
          <p:cNvSpPr>
            <a:spLocks noChangeArrowheads="1"/>
          </p:cNvSpPr>
          <p:nvPr/>
        </p:nvSpPr>
        <p:spPr bwMode="auto">
          <a:xfrm>
            <a:off x="468313" y="3933825"/>
            <a:ext cx="1225550" cy="287338"/>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en-US" b="1">
                <a:solidFill>
                  <a:srgbClr val="FFFF00"/>
                </a:solidFill>
              </a:rPr>
              <a:t>Ottawa</a:t>
            </a:r>
            <a:endParaRPr lang="ru-RU" b="1">
              <a:solidFill>
                <a:srgbClr val="FFFF00"/>
              </a:solidFill>
            </a:endParaRPr>
          </a:p>
        </p:txBody>
      </p:sp>
      <p:pic>
        <p:nvPicPr>
          <p:cNvPr id="22546" name="Picture 18" descr="Washington-and-vicinity-178318-smallTabletRetina"/>
          <p:cNvPicPr>
            <a:picLocks noChangeAspect="1" noChangeArrowheads="1"/>
          </p:cNvPicPr>
          <p:nvPr/>
        </p:nvPicPr>
        <p:blipFill>
          <a:blip r:embed="rId4" cstate="print"/>
          <a:srcRect/>
          <a:stretch>
            <a:fillRect/>
          </a:stretch>
        </p:blipFill>
        <p:spPr bwMode="auto">
          <a:xfrm>
            <a:off x="2339975" y="2349500"/>
            <a:ext cx="2087563" cy="1173163"/>
          </a:xfrm>
          <a:prstGeom prst="rect">
            <a:avLst/>
          </a:prstGeom>
          <a:noFill/>
        </p:spPr>
      </p:pic>
      <p:sp>
        <p:nvSpPr>
          <p:cNvPr id="22547" name="AutoShape 19"/>
          <p:cNvSpPr>
            <a:spLocks noChangeArrowheads="1"/>
          </p:cNvSpPr>
          <p:nvPr/>
        </p:nvSpPr>
        <p:spPr bwMode="auto">
          <a:xfrm>
            <a:off x="2771775" y="3500438"/>
            <a:ext cx="1439863" cy="287337"/>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en-US" b="1">
                <a:solidFill>
                  <a:srgbClr val="FFFF00"/>
                </a:solidFill>
              </a:rPr>
              <a:t>Washington</a:t>
            </a:r>
            <a:endParaRPr lang="ru-RU" b="1">
              <a:solidFill>
                <a:srgbClr val="FFFF00"/>
              </a:solidFill>
            </a:endParaRPr>
          </a:p>
        </p:txBody>
      </p:sp>
      <p:pic>
        <p:nvPicPr>
          <p:cNvPr id="22549" name="Picture 21" descr="5"/>
          <p:cNvPicPr>
            <a:picLocks noChangeAspect="1" noChangeArrowheads="1"/>
          </p:cNvPicPr>
          <p:nvPr/>
        </p:nvPicPr>
        <p:blipFill>
          <a:blip r:embed="rId5" cstate="print"/>
          <a:srcRect/>
          <a:stretch>
            <a:fillRect/>
          </a:stretch>
        </p:blipFill>
        <p:spPr bwMode="auto">
          <a:xfrm>
            <a:off x="4572000" y="2781300"/>
            <a:ext cx="1944688" cy="1296988"/>
          </a:xfrm>
          <a:prstGeom prst="rect">
            <a:avLst/>
          </a:prstGeom>
          <a:noFill/>
        </p:spPr>
      </p:pic>
      <p:pic>
        <p:nvPicPr>
          <p:cNvPr id="22552" name="Picture 24" descr="%D0%97%D0%B4%D0%B0%D0%BD%D0%B8%D0%B5_%D0%BF%D0%B0%D1%80%D0%BB%D0%B0%D0%BC%D0%B5%D0%BD%D1%82%D0%B0_%D0%9A%D0%B0%D0%BD%D0%B1%D0%B5%D1%80%D1%80%D1%8B"/>
          <p:cNvPicPr>
            <a:picLocks noChangeAspect="1" noChangeArrowheads="1"/>
          </p:cNvPicPr>
          <p:nvPr/>
        </p:nvPicPr>
        <p:blipFill>
          <a:blip r:embed="rId6" cstate="print"/>
          <a:srcRect/>
          <a:stretch>
            <a:fillRect/>
          </a:stretch>
        </p:blipFill>
        <p:spPr bwMode="auto">
          <a:xfrm>
            <a:off x="6732588" y="2205038"/>
            <a:ext cx="2233612" cy="1485900"/>
          </a:xfrm>
          <a:prstGeom prst="rect">
            <a:avLst/>
          </a:prstGeom>
          <a:noFill/>
        </p:spPr>
      </p:pic>
      <p:sp>
        <p:nvSpPr>
          <p:cNvPr id="22553" name="AutoShape 25"/>
          <p:cNvSpPr>
            <a:spLocks noChangeArrowheads="1"/>
          </p:cNvSpPr>
          <p:nvPr/>
        </p:nvSpPr>
        <p:spPr bwMode="auto">
          <a:xfrm>
            <a:off x="7092950" y="3716338"/>
            <a:ext cx="1439863" cy="287337"/>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en-US" b="1">
                <a:solidFill>
                  <a:srgbClr val="FFFF00"/>
                </a:solidFill>
              </a:rPr>
              <a:t>Canberra</a:t>
            </a:r>
            <a:endParaRPr lang="ru-RU" b="1">
              <a:solidFill>
                <a:srgbClr val="FFFF00"/>
              </a:solidFill>
            </a:endParaRPr>
          </a:p>
        </p:txBody>
      </p:sp>
      <p:pic>
        <p:nvPicPr>
          <p:cNvPr id="22555" name="Picture 27" descr="%D0%9B%D0%BE%D0%BD%D0%B4%D0%BE%D0%BD-%D1%86%D0%B5%D0%BD%D1%82%D1%80"/>
          <p:cNvPicPr>
            <a:picLocks noChangeAspect="1" noChangeArrowheads="1"/>
          </p:cNvPicPr>
          <p:nvPr/>
        </p:nvPicPr>
        <p:blipFill>
          <a:blip r:embed="rId7" cstate="print"/>
          <a:srcRect/>
          <a:stretch>
            <a:fillRect/>
          </a:stretch>
        </p:blipFill>
        <p:spPr bwMode="auto">
          <a:xfrm>
            <a:off x="1835150" y="4149725"/>
            <a:ext cx="2087563" cy="1411288"/>
          </a:xfrm>
          <a:prstGeom prst="rect">
            <a:avLst/>
          </a:prstGeom>
          <a:noFill/>
        </p:spPr>
      </p:pic>
      <p:sp>
        <p:nvSpPr>
          <p:cNvPr id="22559" name="AutoShape 31"/>
          <p:cNvSpPr>
            <a:spLocks noChangeArrowheads="1"/>
          </p:cNvSpPr>
          <p:nvPr/>
        </p:nvSpPr>
        <p:spPr bwMode="auto">
          <a:xfrm>
            <a:off x="4787900" y="4076700"/>
            <a:ext cx="1439863" cy="287338"/>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en-US" b="1">
                <a:solidFill>
                  <a:srgbClr val="FFFF00"/>
                </a:solidFill>
              </a:rPr>
              <a:t>Wellington</a:t>
            </a:r>
            <a:endParaRPr lang="ru-RU" b="1">
              <a:solidFill>
                <a:srgbClr val="FFFF00"/>
              </a:solidFill>
            </a:endParaRPr>
          </a:p>
        </p:txBody>
      </p:sp>
      <p:sp>
        <p:nvSpPr>
          <p:cNvPr id="22562" name="AutoShape 34"/>
          <p:cNvSpPr>
            <a:spLocks noChangeArrowheads="1"/>
          </p:cNvSpPr>
          <p:nvPr/>
        </p:nvSpPr>
        <p:spPr bwMode="auto">
          <a:xfrm>
            <a:off x="2051050" y="5589588"/>
            <a:ext cx="1439863" cy="287337"/>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en-US" b="1">
                <a:solidFill>
                  <a:srgbClr val="FFFF00"/>
                </a:solidFill>
              </a:rPr>
              <a:t>London</a:t>
            </a:r>
            <a:endParaRPr lang="ru-RU" b="1">
              <a:solidFill>
                <a:srgbClr val="FFFF00"/>
              </a:solidFill>
            </a:endParaRPr>
          </a:p>
        </p:txBody>
      </p:sp>
      <p:pic>
        <p:nvPicPr>
          <p:cNvPr id="22564" name="Picture 36" descr="dublin-castle"/>
          <p:cNvPicPr>
            <a:picLocks noChangeAspect="1" noChangeArrowheads="1"/>
          </p:cNvPicPr>
          <p:nvPr/>
        </p:nvPicPr>
        <p:blipFill>
          <a:blip r:embed="rId8" cstate="print"/>
          <a:srcRect/>
          <a:stretch>
            <a:fillRect/>
          </a:stretch>
        </p:blipFill>
        <p:spPr bwMode="auto">
          <a:xfrm>
            <a:off x="4427538" y="4437063"/>
            <a:ext cx="2232025" cy="1485900"/>
          </a:xfrm>
          <a:prstGeom prst="rect">
            <a:avLst/>
          </a:prstGeom>
          <a:noFill/>
        </p:spPr>
      </p:pic>
      <p:sp>
        <p:nvSpPr>
          <p:cNvPr id="22565" name="AutoShape 37"/>
          <p:cNvSpPr>
            <a:spLocks noChangeArrowheads="1"/>
          </p:cNvSpPr>
          <p:nvPr/>
        </p:nvSpPr>
        <p:spPr bwMode="auto">
          <a:xfrm>
            <a:off x="4716463" y="5949950"/>
            <a:ext cx="1439862" cy="287338"/>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en-US" b="1">
                <a:solidFill>
                  <a:srgbClr val="FFFF00"/>
                </a:solidFill>
              </a:rPr>
              <a:t>Dublin</a:t>
            </a:r>
            <a:endParaRPr lang="ru-RU" b="1">
              <a:solidFill>
                <a:srgbClr val="FFFF00"/>
              </a:solidFill>
            </a:endParaRPr>
          </a:p>
        </p:txBody>
      </p:sp>
      <p:sp>
        <p:nvSpPr>
          <p:cNvPr id="22566" name="AutoShape 38">
            <a:hlinkClick r:id="rId9" action="ppaction://hlinksldjump" highlightClick="1"/>
          </p:cNvPr>
          <p:cNvSpPr>
            <a:spLocks noChangeArrowheads="1"/>
          </p:cNvSpPr>
          <p:nvPr/>
        </p:nvSpPr>
        <p:spPr bwMode="auto">
          <a:xfrm>
            <a:off x="250825" y="5949950"/>
            <a:ext cx="1657350" cy="792163"/>
          </a:xfrm>
          <a:prstGeom prst="actionButtonBackPrevious">
            <a:avLst/>
          </a:prstGeom>
          <a:solidFill>
            <a:schemeClr val="accent1"/>
          </a:solidFill>
          <a:ln w="9525">
            <a:noFill/>
            <a:miter lim="800000"/>
            <a:headEnd/>
            <a:tailEnd/>
          </a:ln>
          <a:effectLst/>
        </p:spPr>
        <p:txBody>
          <a:bodyPr wrap="none" anchor="ctr"/>
          <a:lstStyle/>
          <a:p>
            <a:pPr algn="ctr"/>
            <a:r>
              <a:rPr lang="en-US" b="1"/>
              <a:t>Back</a:t>
            </a:r>
            <a:endParaRPr lang="ru-RU" b="1"/>
          </a:p>
        </p:txBody>
      </p:sp>
      <p:sp>
        <p:nvSpPr>
          <p:cNvPr id="22568" name="AutoShape 40">
            <a:hlinkClick r:id="rId10" action="ppaction://hlinksldjump" highlightClick="1"/>
          </p:cNvPr>
          <p:cNvSpPr>
            <a:spLocks noChangeArrowheads="1"/>
          </p:cNvSpPr>
          <p:nvPr/>
        </p:nvSpPr>
        <p:spPr bwMode="auto">
          <a:xfrm>
            <a:off x="7235825" y="5949950"/>
            <a:ext cx="1727200" cy="765175"/>
          </a:xfrm>
          <a:prstGeom prst="actionButtonForwardNext">
            <a:avLst/>
          </a:prstGeom>
          <a:solidFill>
            <a:schemeClr val="accent1"/>
          </a:solidFill>
          <a:ln w="9525">
            <a:noFill/>
            <a:miter lim="800000"/>
            <a:headEnd/>
            <a:tailEnd/>
          </a:ln>
          <a:effectLst/>
        </p:spPr>
        <p:txBody>
          <a:bodyPr wrap="none" anchor="ctr"/>
          <a:lstStyle/>
          <a:p>
            <a:pPr algn="ctr"/>
            <a:r>
              <a:rPr lang="en-US" b="1">
                <a:hlinkClick r:id="rId10" action="ppaction://hlinksldjump"/>
              </a:rPr>
              <a:t>Check</a:t>
            </a:r>
            <a:endParaRPr lang="ru-RU" b="1"/>
          </a:p>
        </p:txBody>
      </p:sp>
      <p:pic>
        <p:nvPicPr>
          <p:cNvPr id="22569" name="Picture 41" descr="ottawa_shooting_20141022-32"/>
          <p:cNvPicPr>
            <a:picLocks noChangeAspect="1" noChangeArrowheads="1"/>
          </p:cNvPicPr>
          <p:nvPr/>
        </p:nvPicPr>
        <p:blipFill>
          <a:blip r:embed="rId3" cstate="print"/>
          <a:srcRect/>
          <a:stretch>
            <a:fillRect/>
          </a:stretch>
        </p:blipFill>
        <p:spPr bwMode="auto">
          <a:xfrm>
            <a:off x="179388" y="2636838"/>
            <a:ext cx="1944687" cy="1295400"/>
          </a:xfrm>
          <a:prstGeom prst="rect">
            <a:avLst/>
          </a:prstGeom>
          <a:noFill/>
        </p:spPr>
      </p:pic>
      <p:sp>
        <p:nvSpPr>
          <p:cNvPr id="22570" name="AutoShape 42"/>
          <p:cNvSpPr>
            <a:spLocks noChangeArrowheads="1"/>
          </p:cNvSpPr>
          <p:nvPr/>
        </p:nvSpPr>
        <p:spPr bwMode="auto">
          <a:xfrm>
            <a:off x="179388" y="1196975"/>
            <a:ext cx="1079500" cy="576263"/>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en-US" b="1">
                <a:solidFill>
                  <a:schemeClr val="bg1"/>
                </a:solidFill>
              </a:rPr>
              <a:t>The USA</a:t>
            </a:r>
            <a:endParaRPr lang="ru-RU" b="1">
              <a:solidFill>
                <a:schemeClr val="bg1"/>
              </a:solidFill>
            </a:endParaRPr>
          </a:p>
        </p:txBody>
      </p:sp>
      <p:pic>
        <p:nvPicPr>
          <p:cNvPr id="22571" name="Picture 43" descr="ottawa_shooting_20141022-32"/>
          <p:cNvPicPr>
            <a:picLocks noChangeAspect="1" noChangeArrowheads="1"/>
          </p:cNvPicPr>
          <p:nvPr/>
        </p:nvPicPr>
        <p:blipFill>
          <a:blip r:embed="rId3" cstate="print"/>
          <a:srcRect/>
          <a:stretch>
            <a:fillRect/>
          </a:stretch>
        </p:blipFill>
        <p:spPr bwMode="auto">
          <a:xfrm>
            <a:off x="179388" y="2636838"/>
            <a:ext cx="1944687" cy="1295400"/>
          </a:xfrm>
          <a:prstGeom prst="rect">
            <a:avLst/>
          </a:prstGeom>
          <a:noFill/>
        </p:spPr>
      </p:pic>
      <p:sp>
        <p:nvSpPr>
          <p:cNvPr id="22572" name="AutoShape 44"/>
          <p:cNvSpPr>
            <a:spLocks noChangeArrowheads="1"/>
          </p:cNvSpPr>
          <p:nvPr/>
        </p:nvSpPr>
        <p:spPr bwMode="auto">
          <a:xfrm>
            <a:off x="179388" y="1196975"/>
            <a:ext cx="1079500" cy="576263"/>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en-US" b="1">
                <a:solidFill>
                  <a:schemeClr val="bg1"/>
                </a:solidFill>
              </a:rPr>
              <a:t>The USA</a:t>
            </a:r>
            <a:endParaRPr lang="ru-RU" b="1">
              <a:solidFill>
                <a:schemeClr val="bg1"/>
              </a:solidFill>
            </a:endParaRPr>
          </a:p>
        </p:txBody>
      </p:sp>
      <p:sp>
        <p:nvSpPr>
          <p:cNvPr id="22573" name="AutoShape 45"/>
          <p:cNvSpPr>
            <a:spLocks noChangeArrowheads="1"/>
          </p:cNvSpPr>
          <p:nvPr/>
        </p:nvSpPr>
        <p:spPr bwMode="auto">
          <a:xfrm>
            <a:off x="468313" y="3933825"/>
            <a:ext cx="1225550" cy="287338"/>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en-US" b="1">
                <a:solidFill>
                  <a:srgbClr val="FFFF00"/>
                </a:solidFill>
              </a:rPr>
              <a:t>Ottawa</a:t>
            </a:r>
            <a:endParaRPr lang="ru-RU" b="1">
              <a:solidFill>
                <a:srgbClr val="FFFF00"/>
              </a:solidFill>
            </a:endParaRPr>
          </a:p>
        </p:txBody>
      </p:sp>
      <p:pic>
        <p:nvPicPr>
          <p:cNvPr id="22574" name="Picture 46" descr="ottawa_shooting_20141022-32"/>
          <p:cNvPicPr>
            <a:picLocks noChangeAspect="1" noChangeArrowheads="1"/>
          </p:cNvPicPr>
          <p:nvPr/>
        </p:nvPicPr>
        <p:blipFill>
          <a:blip r:embed="rId3" cstate="print"/>
          <a:srcRect/>
          <a:stretch>
            <a:fillRect/>
          </a:stretch>
        </p:blipFill>
        <p:spPr bwMode="auto">
          <a:xfrm>
            <a:off x="179388" y="2636838"/>
            <a:ext cx="1944687" cy="1295400"/>
          </a:xfrm>
          <a:prstGeom prst="rect">
            <a:avLst/>
          </a:prstGeom>
          <a:noFill/>
        </p:spPr>
      </p:pic>
      <p:sp>
        <p:nvSpPr>
          <p:cNvPr id="22575" name="AutoShape 47"/>
          <p:cNvSpPr>
            <a:spLocks noChangeArrowheads="1"/>
          </p:cNvSpPr>
          <p:nvPr/>
        </p:nvSpPr>
        <p:spPr bwMode="auto">
          <a:xfrm>
            <a:off x="179388" y="1196975"/>
            <a:ext cx="1079500" cy="576263"/>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en-US" b="1">
                <a:solidFill>
                  <a:schemeClr val="bg1"/>
                </a:solidFill>
              </a:rPr>
              <a:t>The USA</a:t>
            </a:r>
            <a:endParaRPr lang="ru-RU" b="1">
              <a:solidFill>
                <a:schemeClr val="bg1"/>
              </a:solidFill>
            </a:endParaRPr>
          </a:p>
        </p:txBody>
      </p:sp>
      <p:sp>
        <p:nvSpPr>
          <p:cNvPr id="22576" name="AutoShape 48">
            <a:hlinkClick r:id="rId9" action="ppaction://hlinksldjump" highlightClick="1"/>
          </p:cNvPr>
          <p:cNvSpPr>
            <a:spLocks noChangeArrowheads="1"/>
          </p:cNvSpPr>
          <p:nvPr/>
        </p:nvSpPr>
        <p:spPr bwMode="auto">
          <a:xfrm>
            <a:off x="250825" y="5949950"/>
            <a:ext cx="1657350" cy="792163"/>
          </a:xfrm>
          <a:prstGeom prst="actionButtonBackPrevious">
            <a:avLst/>
          </a:prstGeom>
          <a:solidFill>
            <a:schemeClr val="accent1"/>
          </a:solidFill>
          <a:ln w="9525">
            <a:noFill/>
            <a:miter lim="800000"/>
            <a:headEnd/>
            <a:tailEnd/>
          </a:ln>
          <a:effectLst/>
        </p:spPr>
        <p:txBody>
          <a:bodyPr wrap="none" anchor="ctr"/>
          <a:lstStyle/>
          <a:p>
            <a:pPr algn="ctr"/>
            <a:r>
              <a:rPr lang="en-US" b="1"/>
              <a:t>Back</a:t>
            </a:r>
            <a:endParaRPr lang="ru-RU" b="1"/>
          </a:p>
        </p:txBody>
      </p:sp>
      <p:sp>
        <p:nvSpPr>
          <p:cNvPr id="22577" name="AutoShape 49"/>
          <p:cNvSpPr>
            <a:spLocks noChangeArrowheads="1"/>
          </p:cNvSpPr>
          <p:nvPr/>
        </p:nvSpPr>
        <p:spPr bwMode="auto">
          <a:xfrm>
            <a:off x="468313" y="3933825"/>
            <a:ext cx="1225550" cy="287338"/>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en-US" b="1">
                <a:solidFill>
                  <a:srgbClr val="FFFF00"/>
                </a:solidFill>
              </a:rPr>
              <a:t>Ottawa</a:t>
            </a:r>
            <a:endParaRPr lang="ru-RU" b="1">
              <a:solidFill>
                <a:srgbClr val="FFFF00"/>
              </a:solidFill>
            </a:endParaRPr>
          </a:p>
        </p:txBody>
      </p:sp>
      <p:pic>
        <p:nvPicPr>
          <p:cNvPr id="22578" name="Picture 50" descr="ottawa_shooting_20141022-32"/>
          <p:cNvPicPr>
            <a:picLocks noChangeAspect="1" noChangeArrowheads="1"/>
          </p:cNvPicPr>
          <p:nvPr/>
        </p:nvPicPr>
        <p:blipFill>
          <a:blip r:embed="rId3" cstate="print"/>
          <a:srcRect/>
          <a:stretch>
            <a:fillRect/>
          </a:stretch>
        </p:blipFill>
        <p:spPr bwMode="auto">
          <a:xfrm>
            <a:off x="251520" y="2636912"/>
            <a:ext cx="1944687" cy="1295400"/>
          </a:xfrm>
          <a:prstGeom prst="rect">
            <a:avLst/>
          </a:prstGeom>
          <a:noFill/>
        </p:spPr>
      </p:pic>
      <p:sp>
        <p:nvSpPr>
          <p:cNvPr id="22579" name="AutoShape 51"/>
          <p:cNvSpPr>
            <a:spLocks noChangeArrowheads="1"/>
          </p:cNvSpPr>
          <p:nvPr/>
        </p:nvSpPr>
        <p:spPr bwMode="auto">
          <a:xfrm>
            <a:off x="179388" y="1196975"/>
            <a:ext cx="1079500" cy="576263"/>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en-US" b="1" dirty="0">
                <a:solidFill>
                  <a:schemeClr val="bg1"/>
                </a:solidFill>
              </a:rPr>
              <a:t>The USA</a:t>
            </a:r>
            <a:endParaRPr lang="ru-RU" b="1" dirty="0">
              <a:solidFill>
                <a:schemeClr val="bg1"/>
              </a:solidFill>
            </a:endParaRPr>
          </a:p>
        </p:txBody>
      </p:sp>
      <p:pic>
        <p:nvPicPr>
          <p:cNvPr id="22580" name="Zvuki-Vystrel-s-korabel_noy-pushki(muzbaron.com).mp3">
            <a:hlinkClick r:id="" action="ppaction://media"/>
          </p:cNvPr>
          <p:cNvPicPr>
            <a:picLocks noRot="1" noChangeAspect="1" noChangeArrowheads="1"/>
          </p:cNvPicPr>
          <p:nvPr>
            <a:audioFile r:link="rId1"/>
          </p:nvPr>
        </p:nvPicPr>
        <p:blipFill>
          <a:blip r:embed="rId11" cstate="print"/>
          <a:srcRect/>
          <a:stretch>
            <a:fillRect/>
          </a:stretch>
        </p:blipFill>
        <p:spPr bwMode="auto">
          <a:xfrm>
            <a:off x="4419600" y="3276600"/>
            <a:ext cx="304800" cy="304800"/>
          </a:xfrm>
          <a:prstGeom prst="rect">
            <a:avLst/>
          </a:prstGeom>
          <a:noFill/>
        </p:spPr>
      </p:pic>
      <p:sp>
        <p:nvSpPr>
          <p:cNvPr id="36" name="AutoShape 5"/>
          <p:cNvSpPr>
            <a:spLocks noChangeArrowheads="1"/>
          </p:cNvSpPr>
          <p:nvPr/>
        </p:nvSpPr>
        <p:spPr bwMode="auto">
          <a:xfrm>
            <a:off x="3419872" y="5849937"/>
            <a:ext cx="1008063" cy="1008063"/>
          </a:xfrm>
          <a:prstGeom prst="star8">
            <a:avLst>
              <a:gd name="adj" fmla="val 38250"/>
            </a:avLst>
          </a:prstGeom>
          <a:solidFill>
            <a:srgbClr val="FFFF00"/>
          </a:solidFill>
          <a:ln w="9525">
            <a:solidFill>
              <a:schemeClr val="tx1"/>
            </a:solidFill>
            <a:miter lim="800000"/>
            <a:headEnd/>
            <a:tailEnd/>
          </a:ln>
          <a:effectLst/>
        </p:spPr>
        <p:txBody>
          <a:bodyPr wrap="none" anchor="ctr"/>
          <a:lstStyle/>
          <a:p>
            <a:pPr algn="ctr"/>
            <a:r>
              <a:rPr lang="en-US" b="1" dirty="0" smtClean="0">
                <a:hlinkClick r:id="rId12" action="ppaction://hlinksldjump"/>
              </a:rPr>
              <a:t>Timer3</a:t>
            </a:r>
            <a:endParaRPr lang="ru-RU" b="1" dirty="0"/>
          </a:p>
        </p:txBody>
      </p:sp>
    </p:spTree>
  </p:cSld>
  <p:clrMapOvr>
    <a:masterClrMapping/>
  </p:clrMapOvr>
  <p:transition spd="med">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53" fill="hold"/>
                                        <p:tgtEl>
                                          <p:spTgt spid="2258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258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3059113" y="115888"/>
            <a:ext cx="3125787" cy="457200"/>
          </a:xfrm>
          <a:prstGeom prst="rect">
            <a:avLst/>
          </a:prstGeom>
          <a:noFill/>
          <a:ln w="9525">
            <a:noFill/>
            <a:miter lim="800000"/>
            <a:headEnd/>
            <a:tailEnd/>
          </a:ln>
          <a:effectLst/>
        </p:spPr>
        <p:txBody>
          <a:bodyPr wrap="none">
            <a:spAutoFit/>
          </a:bodyPr>
          <a:lstStyle/>
          <a:p>
            <a:r>
              <a:rPr lang="en-US" sz="2400" b="1" dirty="0">
                <a:solidFill>
                  <a:schemeClr val="bg1"/>
                </a:solidFill>
              </a:rPr>
              <a:t>What time is it now?</a:t>
            </a:r>
            <a:endParaRPr lang="ru-RU" sz="2400" b="1" dirty="0">
              <a:solidFill>
                <a:schemeClr val="bg1"/>
              </a:solidFill>
            </a:endParaRPr>
          </a:p>
        </p:txBody>
      </p:sp>
      <p:sp>
        <p:nvSpPr>
          <p:cNvPr id="23557" name="AutoShape 5">
            <a:hlinkClick r:id="rId3" action="ppaction://hlinksldjump" highlightClick="1"/>
          </p:cNvPr>
          <p:cNvSpPr>
            <a:spLocks noChangeArrowheads="1"/>
          </p:cNvSpPr>
          <p:nvPr/>
        </p:nvSpPr>
        <p:spPr bwMode="auto">
          <a:xfrm>
            <a:off x="250825" y="5876925"/>
            <a:ext cx="1512888" cy="792163"/>
          </a:xfrm>
          <a:prstGeom prst="actionButtonBackPrevious">
            <a:avLst/>
          </a:prstGeom>
          <a:solidFill>
            <a:schemeClr val="accent1"/>
          </a:solidFill>
          <a:ln w="9525">
            <a:noFill/>
            <a:miter lim="800000"/>
            <a:headEnd/>
            <a:tailEnd/>
          </a:ln>
          <a:effectLst/>
        </p:spPr>
        <p:txBody>
          <a:bodyPr wrap="none" anchor="ctr"/>
          <a:lstStyle/>
          <a:p>
            <a:pPr algn="ctr"/>
            <a:r>
              <a:rPr lang="en-US" b="1"/>
              <a:t>Back</a:t>
            </a:r>
            <a:endParaRPr lang="ru-RU" b="1"/>
          </a:p>
        </p:txBody>
      </p:sp>
      <p:sp>
        <p:nvSpPr>
          <p:cNvPr id="23558" name="AutoShape 6">
            <a:hlinkClick r:id="rId4" action="ppaction://hlinksldjump" highlightClick="1"/>
          </p:cNvPr>
          <p:cNvSpPr>
            <a:spLocks noChangeArrowheads="1"/>
          </p:cNvSpPr>
          <p:nvPr/>
        </p:nvSpPr>
        <p:spPr bwMode="auto">
          <a:xfrm>
            <a:off x="7524750" y="5805488"/>
            <a:ext cx="1476375" cy="836612"/>
          </a:xfrm>
          <a:prstGeom prst="actionButtonForwardNext">
            <a:avLst/>
          </a:prstGeom>
          <a:solidFill>
            <a:schemeClr val="accent1"/>
          </a:solidFill>
          <a:ln w="9525">
            <a:noFill/>
            <a:miter lim="800000"/>
            <a:headEnd/>
            <a:tailEnd/>
          </a:ln>
          <a:effectLst/>
        </p:spPr>
        <p:txBody>
          <a:bodyPr wrap="none" anchor="ctr"/>
          <a:lstStyle/>
          <a:p>
            <a:pPr algn="ctr"/>
            <a:r>
              <a:rPr lang="en-US" b="1">
                <a:hlinkClick r:id="rId4" action="ppaction://hlinksldjump"/>
              </a:rPr>
              <a:t>Check</a:t>
            </a:r>
            <a:endParaRPr lang="ru-RU" b="1"/>
          </a:p>
        </p:txBody>
      </p:sp>
      <p:pic>
        <p:nvPicPr>
          <p:cNvPr id="23559" name="Picture 7" descr="foto44"/>
          <p:cNvPicPr>
            <a:picLocks noChangeAspect="1" noChangeArrowheads="1"/>
          </p:cNvPicPr>
          <p:nvPr/>
        </p:nvPicPr>
        <p:blipFill>
          <a:blip r:embed="rId5" cstate="print"/>
          <a:srcRect/>
          <a:stretch>
            <a:fillRect/>
          </a:stretch>
        </p:blipFill>
        <p:spPr bwMode="auto">
          <a:xfrm>
            <a:off x="2268538" y="620713"/>
            <a:ext cx="4227512" cy="5976937"/>
          </a:xfrm>
          <a:prstGeom prst="rect">
            <a:avLst/>
          </a:prstGeom>
          <a:noFill/>
        </p:spPr>
      </p:pic>
      <p:pic>
        <p:nvPicPr>
          <p:cNvPr id="23560" name="Zvuki-Vystrel-s-korabel_noy-pushki(muzbaron.com).mp3">
            <a:hlinkClick r:id="" action="ppaction://media"/>
          </p:cNvPr>
          <p:cNvPicPr>
            <a:picLocks noRot="1" noChangeAspect="1" noChangeArrowheads="1"/>
          </p:cNvPicPr>
          <p:nvPr>
            <a:audioFile r:link="rId1"/>
          </p:nvPr>
        </p:nvPicPr>
        <p:blipFill>
          <a:blip r:embed="rId6" cstate="print"/>
          <a:srcRect/>
          <a:stretch>
            <a:fillRect/>
          </a:stretch>
        </p:blipFill>
        <p:spPr bwMode="auto">
          <a:xfrm>
            <a:off x="4419600" y="3276600"/>
            <a:ext cx="304800" cy="304800"/>
          </a:xfrm>
          <a:prstGeom prst="rect">
            <a:avLst/>
          </a:prstGeom>
          <a:noFill/>
        </p:spPr>
      </p:pic>
      <p:sp>
        <p:nvSpPr>
          <p:cNvPr id="7" name="AutoShape 5"/>
          <p:cNvSpPr>
            <a:spLocks noChangeArrowheads="1"/>
          </p:cNvSpPr>
          <p:nvPr/>
        </p:nvSpPr>
        <p:spPr bwMode="auto">
          <a:xfrm>
            <a:off x="7452320" y="4437112"/>
            <a:ext cx="1008063" cy="1008063"/>
          </a:xfrm>
          <a:prstGeom prst="star8">
            <a:avLst>
              <a:gd name="adj" fmla="val 38250"/>
            </a:avLst>
          </a:prstGeom>
          <a:solidFill>
            <a:srgbClr val="7030A0"/>
          </a:solidFill>
          <a:ln w="9525">
            <a:solidFill>
              <a:schemeClr val="tx1"/>
            </a:solidFill>
            <a:miter lim="800000"/>
            <a:headEnd/>
            <a:tailEnd/>
          </a:ln>
          <a:effectLst/>
        </p:spPr>
        <p:txBody>
          <a:bodyPr wrap="none" anchor="ctr"/>
          <a:lstStyle/>
          <a:p>
            <a:pPr algn="ctr"/>
            <a:r>
              <a:rPr lang="en-US" b="1" dirty="0" smtClean="0">
                <a:hlinkClick r:id="rId7" action="ppaction://hlinksldjump"/>
              </a:rPr>
              <a:t>Timer 1</a:t>
            </a:r>
            <a:endParaRPr lang="ru-RU" b="1" dirty="0"/>
          </a:p>
        </p:txBody>
      </p:sp>
    </p:spTree>
  </p:cSld>
  <p:clrMapOvr>
    <a:masterClrMapping/>
  </p:clrMapOvr>
  <p:transition spd="med">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53" fill="hold"/>
                                        <p:tgtEl>
                                          <p:spTgt spid="2356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356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53" name="Group 53"/>
          <p:cNvGraphicFramePr>
            <a:graphicFrameLocks noGrp="1"/>
          </p:cNvGraphicFramePr>
          <p:nvPr/>
        </p:nvGraphicFramePr>
        <p:xfrm>
          <a:off x="1619672" y="2132856"/>
          <a:ext cx="6096000" cy="4078288"/>
        </p:xfrm>
        <a:graphic>
          <a:graphicData uri="http://schemas.openxmlformats.org/drawingml/2006/table">
            <a:tbl>
              <a:tblPr/>
              <a:tblGrid>
                <a:gridCol w="2032000"/>
                <a:gridCol w="2032000"/>
                <a:gridCol w="2032000"/>
              </a:tblGrid>
              <a:tr h="13684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6000" b="1" i="0" u="none" strike="noStrike" cap="none" normalizeH="0" baseline="0" dirty="0" smtClean="0">
                          <a:ln>
                            <a:noFill/>
                          </a:ln>
                          <a:solidFill>
                            <a:schemeClr val="tx1"/>
                          </a:solidFill>
                          <a:effectLst/>
                          <a:latin typeface="Calibri" pitchFamily="34" charset="0"/>
                        </a:rPr>
                        <a:t>play</a:t>
                      </a:r>
                      <a:endParaRPr kumimoji="0" lang="ru-RU" sz="6000" b="1" i="0" u="none" strike="noStrike" cap="none" normalizeH="0" baseline="0" dirty="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6000" b="1" i="0" u="none" strike="noStrike" cap="none" normalizeH="0" baseline="0" smtClean="0">
                          <a:ln>
                            <a:noFill/>
                          </a:ln>
                          <a:solidFill>
                            <a:schemeClr val="tx1"/>
                          </a:solidFill>
                          <a:effectLst/>
                          <a:latin typeface="Calibri" pitchFamily="34" charset="0"/>
                        </a:rPr>
                        <a:t>be</a:t>
                      </a:r>
                      <a:endParaRPr kumimoji="0" lang="ru-RU" sz="6000" b="1" i="0" u="none" strike="noStrike" cap="none" normalizeH="0" baseline="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6000" b="1" i="0" u="none" strike="noStrike" cap="none" normalizeH="0" baseline="0" smtClean="0">
                          <a:ln>
                            <a:noFill/>
                          </a:ln>
                          <a:solidFill>
                            <a:schemeClr val="tx1"/>
                          </a:solidFill>
                          <a:effectLst/>
                          <a:latin typeface="Calibri" pitchFamily="34" charset="0"/>
                        </a:rPr>
                        <a:t>ride</a:t>
                      </a:r>
                      <a:endParaRPr kumimoji="0" lang="ru-RU" sz="6000" b="1" i="0" u="none" strike="noStrike" cap="none" normalizeH="0" baseline="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FF6600"/>
                    </a:solidFill>
                  </a:tcPr>
                </a:tc>
              </a:tr>
              <a:tr h="13557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6000" b="1" i="0" u="none" strike="noStrike" cap="none" normalizeH="0" baseline="0" smtClean="0">
                          <a:ln>
                            <a:noFill/>
                          </a:ln>
                          <a:solidFill>
                            <a:schemeClr val="tx1"/>
                          </a:solidFill>
                          <a:effectLst/>
                          <a:latin typeface="Calibri" pitchFamily="34" charset="0"/>
                        </a:rPr>
                        <a:t>see</a:t>
                      </a:r>
                      <a:endParaRPr kumimoji="0" lang="ru-RU" sz="6000" b="1" i="0" u="none" strike="noStrike" cap="none" normalizeH="0" baseline="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6000" b="1" i="0" u="none" strike="noStrike" cap="none" normalizeH="0" baseline="0" smtClean="0">
                          <a:ln>
                            <a:noFill/>
                          </a:ln>
                          <a:solidFill>
                            <a:schemeClr val="tx1"/>
                          </a:solidFill>
                          <a:effectLst/>
                          <a:latin typeface="Calibri" pitchFamily="34" charset="0"/>
                        </a:rPr>
                        <a:t>listen</a:t>
                      </a:r>
                      <a:endParaRPr kumimoji="0" lang="ru-RU" sz="6000" b="1" i="0" u="none" strike="noStrike" cap="none" normalizeH="0" baseline="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6000" b="1" i="0" u="none" strike="noStrike" cap="none" normalizeH="0" baseline="0" smtClean="0">
                          <a:ln>
                            <a:noFill/>
                          </a:ln>
                          <a:solidFill>
                            <a:schemeClr val="tx1"/>
                          </a:solidFill>
                          <a:effectLst/>
                          <a:latin typeface="Calibri" pitchFamily="34" charset="0"/>
                        </a:rPr>
                        <a:t>jump</a:t>
                      </a:r>
                      <a:endParaRPr kumimoji="0" lang="ru-RU" sz="6000" b="1" i="0" u="none" strike="noStrike" cap="none" normalizeH="0" baseline="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FF6600"/>
                    </a:solidFill>
                  </a:tcPr>
                </a:tc>
              </a:tr>
              <a:tr h="13541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6000" b="1" i="0" u="none" strike="noStrike" cap="none" normalizeH="0" baseline="0" smtClean="0">
                          <a:ln>
                            <a:noFill/>
                          </a:ln>
                          <a:solidFill>
                            <a:schemeClr val="tx1"/>
                          </a:solidFill>
                          <a:effectLst/>
                          <a:latin typeface="Calibri" pitchFamily="34" charset="0"/>
                        </a:rPr>
                        <a:t>go</a:t>
                      </a:r>
                      <a:endParaRPr kumimoji="0" lang="ru-RU" sz="6000" b="1" i="0" u="none" strike="noStrike" cap="none" normalizeH="0" baseline="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6000" b="1" i="0" u="none" strike="noStrike" cap="none" normalizeH="0" baseline="0" smtClean="0">
                          <a:ln>
                            <a:noFill/>
                          </a:ln>
                          <a:solidFill>
                            <a:schemeClr val="tx1"/>
                          </a:solidFill>
                          <a:effectLst/>
                          <a:latin typeface="Calibri" pitchFamily="34" charset="0"/>
                        </a:rPr>
                        <a:t>climb</a:t>
                      </a:r>
                      <a:endParaRPr kumimoji="0" lang="ru-RU" sz="6000" b="1" i="0" u="none" strike="noStrike" cap="none" normalizeH="0" baseline="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6000" b="1" i="0" u="none" strike="noStrike" cap="none" normalizeH="0" baseline="0" dirty="0" smtClean="0">
                          <a:ln>
                            <a:noFill/>
                          </a:ln>
                          <a:solidFill>
                            <a:schemeClr val="tx1"/>
                          </a:solidFill>
                          <a:effectLst/>
                          <a:latin typeface="Calibri" pitchFamily="34" charset="0"/>
                        </a:rPr>
                        <a:t>have</a:t>
                      </a:r>
                      <a:endParaRPr kumimoji="0" lang="ru-RU" sz="6000" b="1" i="0" u="none" strike="noStrike" cap="none" normalizeH="0" baseline="0" dirty="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FF6600"/>
                    </a:solidFill>
                  </a:tcPr>
                </a:tc>
              </a:tr>
            </a:tbl>
          </a:graphicData>
        </a:graphic>
      </p:graphicFrame>
      <p:graphicFrame>
        <p:nvGraphicFramePr>
          <p:cNvPr id="20" name="Group 53"/>
          <p:cNvGraphicFramePr>
            <a:graphicFrameLocks noGrp="1"/>
          </p:cNvGraphicFramePr>
          <p:nvPr/>
        </p:nvGraphicFramePr>
        <p:xfrm>
          <a:off x="1619672" y="2132856"/>
          <a:ext cx="6096000" cy="4014664"/>
        </p:xfrm>
        <a:graphic>
          <a:graphicData uri="http://schemas.openxmlformats.org/drawingml/2006/table">
            <a:tbl>
              <a:tblPr/>
              <a:tblGrid>
                <a:gridCol w="2032000"/>
                <a:gridCol w="2032000"/>
                <a:gridCol w="2032000"/>
              </a:tblGrid>
              <a:tr h="1304801">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6000" b="1" i="0" u="none" strike="noStrike" cap="none" normalizeH="0" baseline="0" dirty="0" smtClean="0">
                          <a:ln>
                            <a:noFill/>
                          </a:ln>
                          <a:solidFill>
                            <a:schemeClr val="tx1"/>
                          </a:solidFill>
                          <a:effectLst/>
                          <a:latin typeface="Calibri" pitchFamily="34" charset="0"/>
                        </a:rPr>
                        <a:t>play</a:t>
                      </a:r>
                      <a:endParaRPr kumimoji="0" lang="ru-RU" sz="6000" b="1" i="0" u="none" strike="noStrike" cap="none" normalizeH="0" baseline="0" dirty="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6000" b="1" i="0" u="none" strike="noStrike" cap="none" normalizeH="0" baseline="0" smtClean="0">
                          <a:ln>
                            <a:noFill/>
                          </a:ln>
                          <a:solidFill>
                            <a:schemeClr val="tx1"/>
                          </a:solidFill>
                          <a:effectLst/>
                          <a:latin typeface="Calibri" pitchFamily="34" charset="0"/>
                        </a:rPr>
                        <a:t>be</a:t>
                      </a:r>
                      <a:endParaRPr kumimoji="0" lang="ru-RU" sz="6000" b="1" i="0" u="none" strike="noStrike" cap="none" normalizeH="0" baseline="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6000" b="1" i="0" u="none" strike="noStrike" cap="none" normalizeH="0" baseline="0" smtClean="0">
                          <a:ln>
                            <a:noFill/>
                          </a:ln>
                          <a:solidFill>
                            <a:schemeClr val="tx1"/>
                          </a:solidFill>
                          <a:effectLst/>
                          <a:latin typeface="Calibri" pitchFamily="34" charset="0"/>
                        </a:rPr>
                        <a:t>ride</a:t>
                      </a:r>
                      <a:endParaRPr kumimoji="0" lang="ru-RU" sz="6000" b="1" i="0" u="none" strike="noStrike" cap="none" normalizeH="0" baseline="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FF6600"/>
                    </a:solidFill>
                  </a:tcPr>
                </a:tc>
              </a:tr>
              <a:tr h="13557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6000" b="1" i="0" u="none" strike="noStrike" cap="none" normalizeH="0" baseline="0" smtClean="0">
                          <a:ln>
                            <a:noFill/>
                          </a:ln>
                          <a:solidFill>
                            <a:schemeClr val="tx1"/>
                          </a:solidFill>
                          <a:effectLst/>
                          <a:latin typeface="Calibri" pitchFamily="34" charset="0"/>
                        </a:rPr>
                        <a:t>see</a:t>
                      </a:r>
                      <a:endParaRPr kumimoji="0" lang="ru-RU" sz="6000" b="1" i="0" u="none" strike="noStrike" cap="none" normalizeH="0" baseline="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6000" b="1" i="0" u="none" strike="noStrike" cap="none" normalizeH="0" baseline="0" smtClean="0">
                          <a:ln>
                            <a:noFill/>
                          </a:ln>
                          <a:solidFill>
                            <a:schemeClr val="tx1"/>
                          </a:solidFill>
                          <a:effectLst/>
                          <a:latin typeface="Calibri" pitchFamily="34" charset="0"/>
                        </a:rPr>
                        <a:t>listen</a:t>
                      </a:r>
                      <a:endParaRPr kumimoji="0" lang="ru-RU" sz="6000" b="1" i="0" u="none" strike="noStrike" cap="none" normalizeH="0" baseline="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6000" b="1" i="0" u="none" strike="noStrike" cap="none" normalizeH="0" baseline="0" smtClean="0">
                          <a:ln>
                            <a:noFill/>
                          </a:ln>
                          <a:solidFill>
                            <a:schemeClr val="tx1"/>
                          </a:solidFill>
                          <a:effectLst/>
                          <a:latin typeface="Calibri" pitchFamily="34" charset="0"/>
                        </a:rPr>
                        <a:t>jump</a:t>
                      </a:r>
                      <a:endParaRPr kumimoji="0" lang="ru-RU" sz="6000" b="1" i="0" u="none" strike="noStrike" cap="none" normalizeH="0" baseline="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FF6600"/>
                    </a:solidFill>
                  </a:tcPr>
                </a:tc>
              </a:tr>
              <a:tr h="13541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6000" b="1" i="0" u="none" strike="noStrike" cap="none" normalizeH="0" baseline="0" smtClean="0">
                          <a:ln>
                            <a:noFill/>
                          </a:ln>
                          <a:solidFill>
                            <a:schemeClr val="tx1"/>
                          </a:solidFill>
                          <a:effectLst/>
                          <a:latin typeface="Calibri" pitchFamily="34" charset="0"/>
                        </a:rPr>
                        <a:t>go</a:t>
                      </a:r>
                      <a:endParaRPr kumimoji="0" lang="ru-RU" sz="6000" b="1" i="0" u="none" strike="noStrike" cap="none" normalizeH="0" baseline="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6000" b="1" i="0" u="none" strike="noStrike" cap="none" normalizeH="0" baseline="0" smtClean="0">
                          <a:ln>
                            <a:noFill/>
                          </a:ln>
                          <a:solidFill>
                            <a:schemeClr val="tx1"/>
                          </a:solidFill>
                          <a:effectLst/>
                          <a:latin typeface="Calibri" pitchFamily="34" charset="0"/>
                        </a:rPr>
                        <a:t>climb</a:t>
                      </a:r>
                      <a:endParaRPr kumimoji="0" lang="ru-RU" sz="6000" b="1" i="0" u="none" strike="noStrike" cap="none" normalizeH="0" baseline="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6000" b="1" i="0" u="none" strike="noStrike" cap="none" normalizeH="0" baseline="0" dirty="0" smtClean="0">
                          <a:ln>
                            <a:noFill/>
                          </a:ln>
                          <a:solidFill>
                            <a:schemeClr val="tx1"/>
                          </a:solidFill>
                          <a:effectLst/>
                          <a:latin typeface="Calibri" pitchFamily="34" charset="0"/>
                        </a:rPr>
                        <a:t>have</a:t>
                      </a:r>
                      <a:endParaRPr kumimoji="0" lang="ru-RU" sz="6000" b="1" i="0" u="none" strike="noStrike" cap="none" normalizeH="0" baseline="0" dirty="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FF6600"/>
                    </a:solidFill>
                  </a:tcPr>
                </a:tc>
              </a:tr>
            </a:tbl>
          </a:graphicData>
        </a:graphic>
      </p:graphicFrame>
      <p:sp>
        <p:nvSpPr>
          <p:cNvPr id="25603" name="Text Box 3"/>
          <p:cNvSpPr txBox="1">
            <a:spLocks noChangeArrowheads="1"/>
          </p:cNvSpPr>
          <p:nvPr/>
        </p:nvSpPr>
        <p:spPr bwMode="auto">
          <a:xfrm>
            <a:off x="2627313" y="260350"/>
            <a:ext cx="3282950" cy="457200"/>
          </a:xfrm>
          <a:prstGeom prst="rect">
            <a:avLst/>
          </a:prstGeom>
          <a:noFill/>
          <a:ln w="9525">
            <a:noFill/>
            <a:miter lim="800000"/>
            <a:headEnd/>
            <a:tailEnd/>
          </a:ln>
          <a:effectLst/>
        </p:spPr>
        <p:txBody>
          <a:bodyPr wrap="none">
            <a:spAutoFit/>
          </a:bodyPr>
          <a:lstStyle/>
          <a:p>
            <a:r>
              <a:rPr lang="en-US" sz="2400" b="1" dirty="0" err="1">
                <a:solidFill>
                  <a:schemeClr val="bg1"/>
                </a:solidFill>
              </a:rPr>
              <a:t>Noughts</a:t>
            </a:r>
            <a:r>
              <a:rPr lang="en-US" sz="2400" b="1" dirty="0">
                <a:solidFill>
                  <a:schemeClr val="bg1"/>
                </a:solidFill>
              </a:rPr>
              <a:t> and crosses</a:t>
            </a:r>
            <a:endParaRPr lang="ru-RU" sz="2400" b="1" dirty="0">
              <a:solidFill>
                <a:schemeClr val="bg1"/>
              </a:solidFill>
            </a:endParaRPr>
          </a:p>
        </p:txBody>
      </p:sp>
      <p:sp>
        <p:nvSpPr>
          <p:cNvPr id="25604" name="AutoShape 4"/>
          <p:cNvSpPr>
            <a:spLocks noChangeArrowheads="1"/>
          </p:cNvSpPr>
          <p:nvPr/>
        </p:nvSpPr>
        <p:spPr bwMode="auto">
          <a:xfrm>
            <a:off x="179512" y="836712"/>
            <a:ext cx="719137" cy="647700"/>
          </a:xfrm>
          <a:prstGeom prst="plus">
            <a:avLst>
              <a:gd name="adj" fmla="val 25000"/>
            </a:avLst>
          </a:prstGeom>
          <a:solidFill>
            <a:srgbClr val="FFFF00"/>
          </a:solidFill>
          <a:ln w="9525">
            <a:solidFill>
              <a:schemeClr val="tx1"/>
            </a:solidFill>
            <a:miter lim="800000"/>
            <a:headEnd/>
            <a:tailEnd/>
          </a:ln>
          <a:effectLst/>
        </p:spPr>
        <p:txBody>
          <a:bodyPr wrap="none" anchor="ctr"/>
          <a:lstStyle/>
          <a:p>
            <a:endParaRPr lang="ru-RU"/>
          </a:p>
        </p:txBody>
      </p:sp>
      <p:sp>
        <p:nvSpPr>
          <p:cNvPr id="25665" name="AutoShape 65"/>
          <p:cNvSpPr>
            <a:spLocks noChangeArrowheads="1"/>
          </p:cNvSpPr>
          <p:nvPr/>
        </p:nvSpPr>
        <p:spPr bwMode="auto">
          <a:xfrm>
            <a:off x="0" y="2924175"/>
            <a:ext cx="1511300" cy="1223963"/>
          </a:xfrm>
          <a:prstGeom prst="star5">
            <a:avLst/>
          </a:prstGeom>
          <a:solidFill>
            <a:srgbClr val="339966"/>
          </a:solidFill>
          <a:ln w="9525">
            <a:solidFill>
              <a:schemeClr val="tx1"/>
            </a:solidFill>
            <a:miter lim="800000"/>
            <a:headEnd/>
            <a:tailEnd/>
          </a:ln>
          <a:effectLst/>
        </p:spPr>
        <p:txBody>
          <a:bodyPr wrap="none" anchor="ctr"/>
          <a:lstStyle/>
          <a:p>
            <a:pPr algn="ctr"/>
            <a:r>
              <a:rPr lang="en-US" b="1">
                <a:hlinkClick r:id="rId3" action="ppaction://hlinksldjump"/>
              </a:rPr>
              <a:t>Rules</a:t>
            </a:r>
            <a:endParaRPr lang="ru-RU" b="1"/>
          </a:p>
        </p:txBody>
      </p:sp>
      <p:sp>
        <p:nvSpPr>
          <p:cNvPr id="25666" name="AutoShape 66">
            <a:hlinkClick r:id="rId4" action="ppaction://hlinksldjump" highlightClick="1"/>
          </p:cNvPr>
          <p:cNvSpPr>
            <a:spLocks noChangeArrowheads="1"/>
          </p:cNvSpPr>
          <p:nvPr/>
        </p:nvSpPr>
        <p:spPr bwMode="auto">
          <a:xfrm>
            <a:off x="179388" y="5949950"/>
            <a:ext cx="1008062" cy="720725"/>
          </a:xfrm>
          <a:prstGeom prst="actionButtonBackPrevious">
            <a:avLst/>
          </a:prstGeom>
          <a:solidFill>
            <a:schemeClr val="accent1"/>
          </a:solidFill>
          <a:ln w="9525">
            <a:noFill/>
            <a:miter lim="800000"/>
            <a:headEnd/>
            <a:tailEnd/>
          </a:ln>
          <a:effectLst/>
        </p:spPr>
        <p:txBody>
          <a:bodyPr wrap="none" anchor="ctr"/>
          <a:lstStyle/>
          <a:p>
            <a:pPr algn="ctr"/>
            <a:r>
              <a:rPr lang="en-US" b="1"/>
              <a:t>Back</a:t>
            </a:r>
            <a:endParaRPr lang="ru-RU" b="1"/>
          </a:p>
        </p:txBody>
      </p:sp>
      <p:sp>
        <p:nvSpPr>
          <p:cNvPr id="25667" name="AutoShape 67">
            <a:hlinkClick r:id="rId5" action="ppaction://hlinksldjump" highlightClick="1"/>
          </p:cNvPr>
          <p:cNvSpPr>
            <a:spLocks noChangeArrowheads="1"/>
          </p:cNvSpPr>
          <p:nvPr/>
        </p:nvSpPr>
        <p:spPr bwMode="auto">
          <a:xfrm>
            <a:off x="7812088" y="5949950"/>
            <a:ext cx="1152525" cy="720725"/>
          </a:xfrm>
          <a:prstGeom prst="actionButtonForwardNext">
            <a:avLst/>
          </a:prstGeom>
          <a:solidFill>
            <a:schemeClr val="accent1"/>
          </a:solidFill>
          <a:ln w="9525">
            <a:noFill/>
            <a:miter lim="800000"/>
            <a:headEnd/>
            <a:tailEnd/>
          </a:ln>
          <a:effectLst/>
        </p:spPr>
        <p:txBody>
          <a:bodyPr wrap="none" anchor="ctr"/>
          <a:lstStyle/>
          <a:p>
            <a:pPr algn="ctr"/>
            <a:r>
              <a:rPr lang="en-US" b="1"/>
              <a:t>Check</a:t>
            </a:r>
            <a:endParaRPr lang="ru-RU" b="1"/>
          </a:p>
        </p:txBody>
      </p:sp>
      <p:pic>
        <p:nvPicPr>
          <p:cNvPr id="25668" name="Zvuki-Vystrel-s-korabel_noy-pushki(muzbaron.com).mp3">
            <a:hlinkClick r:id="" action="ppaction://media"/>
          </p:cNvPr>
          <p:cNvPicPr>
            <a:picLocks noRot="1" noChangeAspect="1" noChangeArrowheads="1"/>
          </p:cNvPicPr>
          <p:nvPr>
            <a:audioFile r:link="rId1"/>
          </p:nvPr>
        </p:nvPicPr>
        <p:blipFill>
          <a:blip r:embed="rId6" cstate="print"/>
          <a:srcRect/>
          <a:stretch>
            <a:fillRect/>
          </a:stretch>
        </p:blipFill>
        <p:spPr bwMode="auto">
          <a:xfrm>
            <a:off x="4419600" y="3276600"/>
            <a:ext cx="304800" cy="304800"/>
          </a:xfrm>
          <a:prstGeom prst="rect">
            <a:avLst/>
          </a:prstGeom>
          <a:noFill/>
        </p:spPr>
      </p:pic>
      <p:sp>
        <p:nvSpPr>
          <p:cNvPr id="25608" name="AutoShape 8"/>
          <p:cNvSpPr>
            <a:spLocks noChangeArrowheads="1"/>
          </p:cNvSpPr>
          <p:nvPr/>
        </p:nvSpPr>
        <p:spPr bwMode="auto">
          <a:xfrm>
            <a:off x="1763713" y="836613"/>
            <a:ext cx="719137" cy="647700"/>
          </a:xfrm>
          <a:prstGeom prst="plus">
            <a:avLst>
              <a:gd name="adj" fmla="val 25000"/>
            </a:avLst>
          </a:prstGeom>
          <a:solidFill>
            <a:srgbClr val="FFFF00"/>
          </a:solidFill>
          <a:ln w="9525">
            <a:solidFill>
              <a:schemeClr val="tx1"/>
            </a:solidFill>
            <a:miter lim="800000"/>
            <a:headEnd/>
            <a:tailEnd/>
          </a:ln>
          <a:effectLst/>
        </p:spPr>
        <p:txBody>
          <a:bodyPr wrap="none" anchor="ctr"/>
          <a:lstStyle/>
          <a:p>
            <a:endParaRPr lang="ru-RU"/>
          </a:p>
        </p:txBody>
      </p:sp>
      <p:sp>
        <p:nvSpPr>
          <p:cNvPr id="25609" name="AutoShape 9"/>
          <p:cNvSpPr>
            <a:spLocks noChangeArrowheads="1"/>
          </p:cNvSpPr>
          <p:nvPr/>
        </p:nvSpPr>
        <p:spPr bwMode="auto">
          <a:xfrm>
            <a:off x="2555875" y="836613"/>
            <a:ext cx="719138" cy="647700"/>
          </a:xfrm>
          <a:prstGeom prst="plus">
            <a:avLst>
              <a:gd name="adj" fmla="val 25000"/>
            </a:avLst>
          </a:prstGeom>
          <a:solidFill>
            <a:srgbClr val="FFFF00"/>
          </a:solidFill>
          <a:ln w="9525">
            <a:solidFill>
              <a:schemeClr val="tx1"/>
            </a:solidFill>
            <a:miter lim="800000"/>
            <a:headEnd/>
            <a:tailEnd/>
          </a:ln>
          <a:effectLst/>
        </p:spPr>
        <p:txBody>
          <a:bodyPr wrap="none" anchor="ctr"/>
          <a:lstStyle/>
          <a:p>
            <a:endParaRPr lang="ru-RU"/>
          </a:p>
        </p:txBody>
      </p:sp>
      <p:sp>
        <p:nvSpPr>
          <p:cNvPr id="25610" name="AutoShape 10"/>
          <p:cNvSpPr>
            <a:spLocks noChangeArrowheads="1"/>
          </p:cNvSpPr>
          <p:nvPr/>
        </p:nvSpPr>
        <p:spPr bwMode="auto">
          <a:xfrm>
            <a:off x="3348038" y="836613"/>
            <a:ext cx="719137" cy="647700"/>
          </a:xfrm>
          <a:prstGeom prst="plus">
            <a:avLst>
              <a:gd name="adj" fmla="val 25000"/>
            </a:avLst>
          </a:prstGeom>
          <a:solidFill>
            <a:srgbClr val="FFFF00"/>
          </a:solidFill>
          <a:ln w="9525">
            <a:solidFill>
              <a:schemeClr val="tx1"/>
            </a:solidFill>
            <a:miter lim="800000"/>
            <a:headEnd/>
            <a:tailEnd/>
          </a:ln>
          <a:effectLst/>
        </p:spPr>
        <p:txBody>
          <a:bodyPr wrap="none" anchor="ctr"/>
          <a:lstStyle/>
          <a:p>
            <a:endParaRPr lang="ru-RU"/>
          </a:p>
        </p:txBody>
      </p:sp>
      <p:sp>
        <p:nvSpPr>
          <p:cNvPr id="25615" name="AutoShape 15"/>
          <p:cNvSpPr>
            <a:spLocks noChangeArrowheads="1"/>
          </p:cNvSpPr>
          <p:nvPr/>
        </p:nvSpPr>
        <p:spPr bwMode="auto">
          <a:xfrm>
            <a:off x="4427984" y="836712"/>
            <a:ext cx="720725" cy="719137"/>
          </a:xfrm>
          <a:prstGeom prst="smileyFace">
            <a:avLst>
              <a:gd name="adj" fmla="val 4653"/>
            </a:avLst>
          </a:prstGeom>
          <a:solidFill>
            <a:srgbClr val="FFFF00"/>
          </a:solidFill>
          <a:ln w="9525">
            <a:solidFill>
              <a:schemeClr val="tx1"/>
            </a:solidFill>
            <a:round/>
            <a:headEnd/>
            <a:tailEnd/>
          </a:ln>
          <a:effectLst/>
        </p:spPr>
        <p:txBody>
          <a:bodyPr wrap="none" anchor="ctr"/>
          <a:lstStyle/>
          <a:p>
            <a:endParaRPr lang="ru-RU"/>
          </a:p>
        </p:txBody>
      </p:sp>
      <p:sp>
        <p:nvSpPr>
          <p:cNvPr id="25605" name="AutoShape 5"/>
          <p:cNvSpPr>
            <a:spLocks noChangeArrowheads="1"/>
          </p:cNvSpPr>
          <p:nvPr/>
        </p:nvSpPr>
        <p:spPr bwMode="auto">
          <a:xfrm>
            <a:off x="5219700" y="836613"/>
            <a:ext cx="720725" cy="719137"/>
          </a:xfrm>
          <a:prstGeom prst="smileyFace">
            <a:avLst>
              <a:gd name="adj" fmla="val 4653"/>
            </a:avLst>
          </a:prstGeom>
          <a:solidFill>
            <a:srgbClr val="FFFF00"/>
          </a:solidFill>
          <a:ln w="9525">
            <a:solidFill>
              <a:schemeClr val="tx1"/>
            </a:solidFill>
            <a:round/>
            <a:headEnd/>
            <a:tailEnd/>
          </a:ln>
          <a:effectLst/>
        </p:spPr>
        <p:txBody>
          <a:bodyPr wrap="none" anchor="ctr"/>
          <a:lstStyle/>
          <a:p>
            <a:endParaRPr lang="ru-RU"/>
          </a:p>
        </p:txBody>
      </p:sp>
      <p:sp>
        <p:nvSpPr>
          <p:cNvPr id="25611" name="AutoShape 11"/>
          <p:cNvSpPr>
            <a:spLocks noChangeArrowheads="1"/>
          </p:cNvSpPr>
          <p:nvPr/>
        </p:nvSpPr>
        <p:spPr bwMode="auto">
          <a:xfrm>
            <a:off x="6011863" y="836613"/>
            <a:ext cx="720725" cy="719137"/>
          </a:xfrm>
          <a:prstGeom prst="smileyFace">
            <a:avLst>
              <a:gd name="adj" fmla="val 4653"/>
            </a:avLst>
          </a:prstGeom>
          <a:solidFill>
            <a:srgbClr val="FFFF00"/>
          </a:solidFill>
          <a:ln w="9525">
            <a:solidFill>
              <a:schemeClr val="tx1"/>
            </a:solidFill>
            <a:round/>
            <a:headEnd/>
            <a:tailEnd/>
          </a:ln>
          <a:effectLst/>
        </p:spPr>
        <p:txBody>
          <a:bodyPr wrap="none" anchor="ctr"/>
          <a:lstStyle/>
          <a:p>
            <a:endParaRPr lang="ru-RU"/>
          </a:p>
        </p:txBody>
      </p:sp>
      <p:sp>
        <p:nvSpPr>
          <p:cNvPr id="25612" name="AutoShape 12"/>
          <p:cNvSpPr>
            <a:spLocks noChangeArrowheads="1"/>
          </p:cNvSpPr>
          <p:nvPr/>
        </p:nvSpPr>
        <p:spPr bwMode="auto">
          <a:xfrm>
            <a:off x="6804025" y="836613"/>
            <a:ext cx="720725" cy="719137"/>
          </a:xfrm>
          <a:prstGeom prst="smileyFace">
            <a:avLst>
              <a:gd name="adj" fmla="val 4653"/>
            </a:avLst>
          </a:prstGeom>
          <a:solidFill>
            <a:srgbClr val="FFFF00"/>
          </a:solidFill>
          <a:ln w="9525">
            <a:solidFill>
              <a:schemeClr val="tx1"/>
            </a:solidFill>
            <a:round/>
            <a:headEnd/>
            <a:tailEnd/>
          </a:ln>
          <a:effectLst/>
        </p:spPr>
        <p:txBody>
          <a:bodyPr wrap="none" anchor="ctr"/>
          <a:lstStyle/>
          <a:p>
            <a:endParaRPr lang="ru-RU"/>
          </a:p>
        </p:txBody>
      </p:sp>
      <p:sp>
        <p:nvSpPr>
          <p:cNvPr id="25613" name="AutoShape 13"/>
          <p:cNvSpPr>
            <a:spLocks noChangeArrowheads="1"/>
          </p:cNvSpPr>
          <p:nvPr/>
        </p:nvSpPr>
        <p:spPr bwMode="auto">
          <a:xfrm>
            <a:off x="7596188" y="836613"/>
            <a:ext cx="720725" cy="719137"/>
          </a:xfrm>
          <a:prstGeom prst="smileyFace">
            <a:avLst>
              <a:gd name="adj" fmla="val 4653"/>
            </a:avLst>
          </a:prstGeom>
          <a:solidFill>
            <a:srgbClr val="FFFF00"/>
          </a:solidFill>
          <a:ln w="9525">
            <a:solidFill>
              <a:schemeClr val="tx1"/>
            </a:solidFill>
            <a:round/>
            <a:headEnd/>
            <a:tailEnd/>
          </a:ln>
          <a:effectLst/>
        </p:spPr>
        <p:txBody>
          <a:bodyPr wrap="none" anchor="ctr"/>
          <a:lstStyle/>
          <a:p>
            <a:endParaRPr lang="ru-RU"/>
          </a:p>
        </p:txBody>
      </p:sp>
      <p:sp>
        <p:nvSpPr>
          <p:cNvPr id="25614" name="AutoShape 14"/>
          <p:cNvSpPr>
            <a:spLocks noChangeArrowheads="1"/>
          </p:cNvSpPr>
          <p:nvPr/>
        </p:nvSpPr>
        <p:spPr bwMode="auto">
          <a:xfrm>
            <a:off x="8423275" y="836613"/>
            <a:ext cx="720725" cy="719137"/>
          </a:xfrm>
          <a:prstGeom prst="smileyFace">
            <a:avLst>
              <a:gd name="adj" fmla="val 4653"/>
            </a:avLst>
          </a:prstGeom>
          <a:solidFill>
            <a:srgbClr val="FFFF00"/>
          </a:solidFill>
          <a:ln w="9525">
            <a:solidFill>
              <a:schemeClr val="tx1"/>
            </a:solidFill>
            <a:round/>
            <a:headEnd/>
            <a:tailEnd/>
          </a:ln>
          <a:effectLst/>
        </p:spPr>
        <p:txBody>
          <a:bodyPr wrap="none" anchor="ctr"/>
          <a:lstStyle/>
          <a:p>
            <a:endParaRPr lang="ru-RU"/>
          </a:p>
        </p:txBody>
      </p:sp>
      <p:sp>
        <p:nvSpPr>
          <p:cNvPr id="21" name="AutoShape 4"/>
          <p:cNvSpPr>
            <a:spLocks noChangeArrowheads="1"/>
          </p:cNvSpPr>
          <p:nvPr/>
        </p:nvSpPr>
        <p:spPr bwMode="auto">
          <a:xfrm>
            <a:off x="971600" y="836712"/>
            <a:ext cx="719137" cy="647700"/>
          </a:xfrm>
          <a:prstGeom prst="plus">
            <a:avLst>
              <a:gd name="adj" fmla="val 25000"/>
            </a:avLst>
          </a:prstGeom>
          <a:solidFill>
            <a:srgbClr val="FFFF00"/>
          </a:solidFill>
          <a:ln w="9525">
            <a:solidFill>
              <a:schemeClr val="tx1"/>
            </a:solidFill>
            <a:miter lim="800000"/>
            <a:headEnd/>
            <a:tailEnd/>
          </a:ln>
          <a:effectLst/>
        </p:spPr>
        <p:txBody>
          <a:bodyPr wrap="none" anchor="ctr"/>
          <a:lstStyle/>
          <a:p>
            <a:endParaRPr lang="ru-RU"/>
          </a:p>
        </p:txBody>
      </p:sp>
    </p:spTree>
  </p:cSld>
  <p:clrMapOvr>
    <a:masterClrMapping/>
  </p:clrMapOvr>
  <p:transition spd="med">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53" fill="hold"/>
                                        <p:tgtEl>
                                          <p:spTgt spid="2566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566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p:cNvPicPr>
            <a:picLocks noChangeAspect="1" noChangeArrowheads="1"/>
          </p:cNvPicPr>
          <p:nvPr/>
        </p:nvPicPr>
        <p:blipFill>
          <a:blip r:embed="rId3" cstate="print"/>
          <a:srcRect/>
          <a:stretch>
            <a:fillRect/>
          </a:stretch>
        </p:blipFill>
        <p:spPr bwMode="auto">
          <a:xfrm>
            <a:off x="179388" y="1196975"/>
            <a:ext cx="1336675" cy="1038225"/>
          </a:xfrm>
          <a:prstGeom prst="rect">
            <a:avLst/>
          </a:prstGeom>
          <a:noFill/>
          <a:ln w="9525">
            <a:noFill/>
            <a:miter lim="800000"/>
            <a:headEnd/>
            <a:tailEnd/>
          </a:ln>
          <a:effectLst/>
        </p:spPr>
      </p:pic>
      <p:pic>
        <p:nvPicPr>
          <p:cNvPr id="39941" name="Picture 5"/>
          <p:cNvPicPr>
            <a:picLocks noChangeAspect="1" noChangeArrowheads="1"/>
          </p:cNvPicPr>
          <p:nvPr/>
        </p:nvPicPr>
        <p:blipFill>
          <a:blip r:embed="rId4" cstate="print"/>
          <a:srcRect/>
          <a:stretch>
            <a:fillRect/>
          </a:stretch>
        </p:blipFill>
        <p:spPr bwMode="auto">
          <a:xfrm>
            <a:off x="1619250" y="1196975"/>
            <a:ext cx="1655763" cy="836613"/>
          </a:xfrm>
          <a:prstGeom prst="rect">
            <a:avLst/>
          </a:prstGeom>
          <a:noFill/>
          <a:ln w="9525">
            <a:noFill/>
            <a:miter lim="800000"/>
            <a:headEnd/>
            <a:tailEnd/>
          </a:ln>
          <a:effectLst/>
        </p:spPr>
      </p:pic>
      <p:pic>
        <p:nvPicPr>
          <p:cNvPr id="39944" name="Picture 8"/>
          <p:cNvPicPr>
            <a:picLocks noChangeAspect="1" noChangeArrowheads="1"/>
          </p:cNvPicPr>
          <p:nvPr/>
        </p:nvPicPr>
        <p:blipFill>
          <a:blip r:embed="rId5" cstate="print"/>
          <a:srcRect/>
          <a:stretch>
            <a:fillRect/>
          </a:stretch>
        </p:blipFill>
        <p:spPr bwMode="auto">
          <a:xfrm>
            <a:off x="3276600" y="1125538"/>
            <a:ext cx="1866900" cy="955675"/>
          </a:xfrm>
          <a:prstGeom prst="rect">
            <a:avLst/>
          </a:prstGeom>
          <a:noFill/>
          <a:ln w="9525">
            <a:noFill/>
            <a:miter lim="800000"/>
            <a:headEnd/>
            <a:tailEnd/>
          </a:ln>
          <a:effectLst/>
        </p:spPr>
      </p:pic>
      <p:pic>
        <p:nvPicPr>
          <p:cNvPr id="39946" name="Picture 10" descr="0_83d4c_dd01cc33_XL"/>
          <p:cNvPicPr>
            <a:picLocks noChangeAspect="1" noChangeArrowheads="1"/>
          </p:cNvPicPr>
          <p:nvPr/>
        </p:nvPicPr>
        <p:blipFill>
          <a:blip r:embed="rId6" cstate="print"/>
          <a:srcRect/>
          <a:stretch>
            <a:fillRect/>
          </a:stretch>
        </p:blipFill>
        <p:spPr bwMode="auto">
          <a:xfrm>
            <a:off x="1547813" y="3068638"/>
            <a:ext cx="2544762" cy="3529012"/>
          </a:xfrm>
          <a:prstGeom prst="rect">
            <a:avLst/>
          </a:prstGeom>
          <a:noFill/>
        </p:spPr>
      </p:pic>
      <p:pic>
        <p:nvPicPr>
          <p:cNvPr id="39948" name="Picture 12" descr="1354483724_bal1"/>
          <p:cNvPicPr>
            <a:picLocks noChangeAspect="1" noChangeArrowheads="1"/>
          </p:cNvPicPr>
          <p:nvPr/>
        </p:nvPicPr>
        <p:blipFill>
          <a:blip r:embed="rId7" cstate="print"/>
          <a:srcRect/>
          <a:stretch>
            <a:fillRect/>
          </a:stretch>
        </p:blipFill>
        <p:spPr bwMode="auto">
          <a:xfrm>
            <a:off x="5076825" y="3213100"/>
            <a:ext cx="2468563" cy="3427413"/>
          </a:xfrm>
          <a:prstGeom prst="rect">
            <a:avLst/>
          </a:prstGeom>
          <a:noFill/>
        </p:spPr>
      </p:pic>
      <p:pic>
        <p:nvPicPr>
          <p:cNvPr id="39949" name="Picture 13"/>
          <p:cNvPicPr>
            <a:picLocks noChangeAspect="1" noChangeArrowheads="1"/>
          </p:cNvPicPr>
          <p:nvPr/>
        </p:nvPicPr>
        <p:blipFill>
          <a:blip r:embed="rId8" cstate="print"/>
          <a:srcRect/>
          <a:stretch>
            <a:fillRect/>
          </a:stretch>
        </p:blipFill>
        <p:spPr bwMode="auto">
          <a:xfrm>
            <a:off x="7650163" y="333375"/>
            <a:ext cx="1493837" cy="901700"/>
          </a:xfrm>
          <a:prstGeom prst="rect">
            <a:avLst/>
          </a:prstGeom>
          <a:noFill/>
          <a:ln w="9525">
            <a:noFill/>
            <a:miter lim="800000"/>
            <a:headEnd/>
            <a:tailEnd/>
          </a:ln>
          <a:effectLst/>
        </p:spPr>
      </p:pic>
      <p:pic>
        <p:nvPicPr>
          <p:cNvPr id="39951" name="Picture 15" descr="0_8c06a_7d6e468c_M"/>
          <p:cNvPicPr>
            <a:picLocks noChangeAspect="1" noChangeArrowheads="1"/>
          </p:cNvPicPr>
          <p:nvPr/>
        </p:nvPicPr>
        <p:blipFill>
          <a:blip r:embed="rId9" cstate="print"/>
          <a:srcRect/>
          <a:stretch>
            <a:fillRect/>
          </a:stretch>
        </p:blipFill>
        <p:spPr bwMode="auto">
          <a:xfrm>
            <a:off x="250825" y="2420938"/>
            <a:ext cx="963613" cy="1008062"/>
          </a:xfrm>
          <a:prstGeom prst="rect">
            <a:avLst/>
          </a:prstGeom>
          <a:noFill/>
        </p:spPr>
      </p:pic>
      <p:pic>
        <p:nvPicPr>
          <p:cNvPr id="39952" name="Picture 16"/>
          <p:cNvPicPr>
            <a:picLocks noChangeAspect="1" noChangeArrowheads="1"/>
          </p:cNvPicPr>
          <p:nvPr/>
        </p:nvPicPr>
        <p:blipFill>
          <a:blip r:embed="rId10" cstate="print"/>
          <a:srcRect/>
          <a:stretch>
            <a:fillRect/>
          </a:stretch>
        </p:blipFill>
        <p:spPr bwMode="auto">
          <a:xfrm>
            <a:off x="250825" y="188913"/>
            <a:ext cx="1257300" cy="847725"/>
          </a:xfrm>
          <a:prstGeom prst="rect">
            <a:avLst/>
          </a:prstGeom>
          <a:noFill/>
          <a:ln w="9525">
            <a:noFill/>
            <a:miter lim="800000"/>
            <a:headEnd/>
            <a:tailEnd/>
          </a:ln>
          <a:effectLst/>
        </p:spPr>
      </p:pic>
      <p:pic>
        <p:nvPicPr>
          <p:cNvPr id="39953" name="Picture 17"/>
          <p:cNvPicPr>
            <a:picLocks noChangeAspect="1" noChangeArrowheads="1"/>
          </p:cNvPicPr>
          <p:nvPr/>
        </p:nvPicPr>
        <p:blipFill>
          <a:blip r:embed="rId11" cstate="print"/>
          <a:srcRect/>
          <a:stretch>
            <a:fillRect/>
          </a:stretch>
        </p:blipFill>
        <p:spPr bwMode="auto">
          <a:xfrm>
            <a:off x="5148263" y="1125538"/>
            <a:ext cx="1400175" cy="984250"/>
          </a:xfrm>
          <a:prstGeom prst="rect">
            <a:avLst/>
          </a:prstGeom>
          <a:noFill/>
          <a:ln w="9525">
            <a:noFill/>
            <a:miter lim="800000"/>
            <a:headEnd/>
            <a:tailEnd/>
          </a:ln>
          <a:effectLst/>
        </p:spPr>
      </p:pic>
      <p:sp>
        <p:nvSpPr>
          <p:cNvPr id="39955" name="WordArt 19"/>
          <p:cNvSpPr>
            <a:spLocks noChangeArrowheads="1" noChangeShapeType="1" noTextEdit="1"/>
          </p:cNvSpPr>
          <p:nvPr/>
        </p:nvSpPr>
        <p:spPr bwMode="auto">
          <a:xfrm>
            <a:off x="1258888" y="6165850"/>
            <a:ext cx="3276600" cy="266700"/>
          </a:xfrm>
          <a:prstGeom prst="rect">
            <a:avLst/>
          </a:prstGeom>
        </p:spPr>
        <p:txBody>
          <a:bodyPr wrap="none" fromWordArt="1">
            <a:prstTxWarp prst="textPlain">
              <a:avLst>
                <a:gd name="adj" fmla="val 50000"/>
              </a:avLst>
            </a:prstTxWarp>
          </a:bodyPr>
          <a:lstStyle/>
          <a:p>
            <a:pPr algn="ctr"/>
            <a:r>
              <a:rPr lang="en-US" sz="1600" b="1" kern="10" normalizeH="1">
                <a:ln w="9525">
                  <a:solidFill>
                    <a:schemeClr val="bg1"/>
                  </a:solidFill>
                  <a:round/>
                  <a:headEnd/>
                  <a:tailEnd/>
                </a:ln>
                <a:effectLst>
                  <a:outerShdw dist="35921" dir="2700000" algn="ctr" rotWithShape="0">
                    <a:srgbClr val="C0C0C0">
                      <a:alpha val="80000"/>
                    </a:srgbClr>
                  </a:outerShdw>
                </a:effectLst>
                <a:latin typeface="Verdana"/>
                <a:ea typeface="Verdana"/>
                <a:cs typeface="Verdana"/>
              </a:rPr>
              <a:t>Ann is going to go to the seaside</a:t>
            </a:r>
            <a:endParaRPr lang="ru-RU" sz="1600" b="1" kern="10" normalizeH="1">
              <a:ln w="9525">
                <a:solidFill>
                  <a:schemeClr val="bg1"/>
                </a:solidFill>
                <a:round/>
                <a:headEnd/>
                <a:tailEnd/>
              </a:ln>
              <a:effectLst>
                <a:outerShdw dist="35921" dir="2700000" algn="ctr" rotWithShape="0">
                  <a:srgbClr val="C0C0C0">
                    <a:alpha val="80000"/>
                  </a:srgbClr>
                </a:outerShdw>
              </a:effectLst>
              <a:latin typeface="Verdana"/>
              <a:ea typeface="Verdana"/>
              <a:cs typeface="Verdana"/>
            </a:endParaRPr>
          </a:p>
        </p:txBody>
      </p:sp>
      <p:sp>
        <p:nvSpPr>
          <p:cNvPr id="39957" name="WordArt 21"/>
          <p:cNvSpPr>
            <a:spLocks noChangeArrowheads="1" noChangeShapeType="1" noTextEdit="1"/>
          </p:cNvSpPr>
          <p:nvPr/>
        </p:nvSpPr>
        <p:spPr bwMode="auto">
          <a:xfrm>
            <a:off x="1908175" y="2420938"/>
            <a:ext cx="1781175" cy="561975"/>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Verdana"/>
                <a:ea typeface="Verdana"/>
                <a:cs typeface="Verdana"/>
              </a:rPr>
              <a:t>Greece</a:t>
            </a:r>
            <a:endParaRPr lang="ru-RU" sz="3600" b="1"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Verdana"/>
              <a:ea typeface="Verdana"/>
              <a:cs typeface="Verdana"/>
            </a:endParaRPr>
          </a:p>
        </p:txBody>
      </p:sp>
      <p:sp>
        <p:nvSpPr>
          <p:cNvPr id="39958" name="WordArt 22"/>
          <p:cNvSpPr>
            <a:spLocks noChangeArrowheads="1" noChangeShapeType="1" noTextEdit="1"/>
          </p:cNvSpPr>
          <p:nvPr/>
        </p:nvSpPr>
        <p:spPr bwMode="auto">
          <a:xfrm>
            <a:off x="4859338" y="6165850"/>
            <a:ext cx="2809875" cy="476250"/>
          </a:xfrm>
          <a:prstGeom prst="rect">
            <a:avLst/>
          </a:prstGeom>
        </p:spPr>
        <p:txBody>
          <a:bodyPr wrap="none" fromWordArt="1">
            <a:prstTxWarp prst="textPlain">
              <a:avLst>
                <a:gd name="adj" fmla="val 50000"/>
              </a:avLst>
            </a:prstTxWarp>
          </a:bodyPr>
          <a:lstStyle/>
          <a:p>
            <a:pPr algn="ctr"/>
            <a:r>
              <a:rPr lang="en-US" sz="1600" b="1" kern="10">
                <a:ln w="9525">
                  <a:solidFill>
                    <a:schemeClr val="bg1"/>
                  </a:solidFill>
                  <a:round/>
                  <a:headEnd/>
                  <a:tailEnd/>
                </a:ln>
                <a:effectLst>
                  <a:outerShdw dist="35921" dir="2700000" algn="ctr" rotWithShape="0">
                    <a:srgbClr val="C0C0C0">
                      <a:alpha val="80000"/>
                    </a:srgbClr>
                  </a:outerShdw>
                </a:effectLst>
                <a:latin typeface="Verdana"/>
                <a:ea typeface="Verdana"/>
                <a:cs typeface="Verdana"/>
              </a:rPr>
              <a:t>Kate is going to go camping</a:t>
            </a:r>
            <a:endParaRPr lang="ru-RU" sz="1600" b="1" kern="10">
              <a:ln w="9525">
                <a:solidFill>
                  <a:schemeClr val="bg1"/>
                </a:solidFill>
                <a:round/>
                <a:headEnd/>
                <a:tailEnd/>
              </a:ln>
              <a:effectLst>
                <a:outerShdw dist="35921" dir="2700000" algn="ctr" rotWithShape="0">
                  <a:srgbClr val="C0C0C0">
                    <a:alpha val="80000"/>
                  </a:srgbClr>
                </a:outerShdw>
              </a:effectLst>
              <a:latin typeface="Verdana"/>
              <a:ea typeface="Verdana"/>
              <a:cs typeface="Verdana"/>
            </a:endParaRPr>
          </a:p>
        </p:txBody>
      </p:sp>
      <p:sp>
        <p:nvSpPr>
          <p:cNvPr id="39959" name="WordArt 23"/>
          <p:cNvSpPr>
            <a:spLocks noChangeArrowheads="1" noChangeShapeType="1" noTextEdit="1"/>
          </p:cNvSpPr>
          <p:nvPr/>
        </p:nvSpPr>
        <p:spPr bwMode="auto">
          <a:xfrm>
            <a:off x="5940425" y="2852738"/>
            <a:ext cx="1676400" cy="561975"/>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Verdana"/>
                <a:ea typeface="Verdana"/>
                <a:cs typeface="Verdana"/>
              </a:rPr>
              <a:t>Russia</a:t>
            </a:r>
            <a:endParaRPr lang="ru-RU" sz="3600" b="1"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Verdana"/>
              <a:ea typeface="Verdana"/>
              <a:cs typeface="Verdana"/>
            </a:endParaRPr>
          </a:p>
        </p:txBody>
      </p:sp>
      <p:sp>
        <p:nvSpPr>
          <p:cNvPr id="39960" name="Text Box 24"/>
          <p:cNvSpPr txBox="1">
            <a:spLocks noChangeArrowheads="1"/>
          </p:cNvSpPr>
          <p:nvPr/>
        </p:nvSpPr>
        <p:spPr bwMode="auto">
          <a:xfrm>
            <a:off x="1979613" y="260350"/>
            <a:ext cx="4838700" cy="457200"/>
          </a:xfrm>
          <a:prstGeom prst="rect">
            <a:avLst/>
          </a:prstGeom>
          <a:solidFill>
            <a:srgbClr val="003366"/>
          </a:solidFill>
          <a:ln w="9525">
            <a:noFill/>
            <a:miter lim="800000"/>
            <a:headEnd/>
            <a:tailEnd/>
          </a:ln>
          <a:effectLst/>
        </p:spPr>
        <p:txBody>
          <a:bodyPr wrap="none">
            <a:spAutoFit/>
          </a:bodyPr>
          <a:lstStyle/>
          <a:p>
            <a:r>
              <a:rPr lang="en-US" sz="2400" b="1">
                <a:solidFill>
                  <a:schemeClr val="bg1"/>
                </a:solidFill>
              </a:rPr>
              <a:t>What must they take with them?</a:t>
            </a:r>
            <a:endParaRPr lang="ru-RU" sz="2400" b="1">
              <a:solidFill>
                <a:schemeClr val="bg1"/>
              </a:solidFill>
            </a:endParaRPr>
          </a:p>
        </p:txBody>
      </p:sp>
      <p:sp>
        <p:nvSpPr>
          <p:cNvPr id="39961" name="AutoShape 25">
            <a:hlinkClick r:id="rId12" action="ppaction://hlinksldjump" highlightClick="1"/>
          </p:cNvPr>
          <p:cNvSpPr>
            <a:spLocks noChangeArrowheads="1"/>
          </p:cNvSpPr>
          <p:nvPr/>
        </p:nvSpPr>
        <p:spPr bwMode="auto">
          <a:xfrm>
            <a:off x="179388" y="6021388"/>
            <a:ext cx="863600" cy="720725"/>
          </a:xfrm>
          <a:prstGeom prst="actionButtonBackPrevious">
            <a:avLst/>
          </a:prstGeom>
          <a:solidFill>
            <a:schemeClr val="accent1"/>
          </a:solidFill>
          <a:ln w="9525">
            <a:noFill/>
            <a:miter lim="800000"/>
            <a:headEnd/>
            <a:tailEnd/>
          </a:ln>
          <a:effectLst/>
        </p:spPr>
        <p:txBody>
          <a:bodyPr wrap="none" anchor="ctr"/>
          <a:lstStyle/>
          <a:p>
            <a:pPr algn="ctr"/>
            <a:r>
              <a:rPr lang="en-US" b="1"/>
              <a:t>Back</a:t>
            </a:r>
            <a:endParaRPr lang="ru-RU" b="1"/>
          </a:p>
        </p:txBody>
      </p:sp>
      <p:sp>
        <p:nvSpPr>
          <p:cNvPr id="39963" name="AutoShape 27">
            <a:hlinkClick r:id="rId13" action="ppaction://hlinksldjump" highlightClick="1"/>
          </p:cNvPr>
          <p:cNvSpPr>
            <a:spLocks noChangeArrowheads="1"/>
          </p:cNvSpPr>
          <p:nvPr/>
        </p:nvSpPr>
        <p:spPr bwMode="auto">
          <a:xfrm>
            <a:off x="8027988" y="6092825"/>
            <a:ext cx="1008062" cy="576263"/>
          </a:xfrm>
          <a:prstGeom prst="actionButtonForwardNext">
            <a:avLst/>
          </a:prstGeom>
          <a:solidFill>
            <a:schemeClr val="accent1"/>
          </a:solidFill>
          <a:ln w="9525">
            <a:noFill/>
            <a:miter lim="800000"/>
            <a:headEnd/>
            <a:tailEnd/>
          </a:ln>
          <a:effectLst/>
        </p:spPr>
        <p:txBody>
          <a:bodyPr wrap="none" anchor="ctr"/>
          <a:lstStyle/>
          <a:p>
            <a:pPr algn="ctr"/>
            <a:r>
              <a:rPr lang="en-US" b="1"/>
              <a:t>Check</a:t>
            </a:r>
            <a:endParaRPr lang="ru-RU" b="1"/>
          </a:p>
        </p:txBody>
      </p:sp>
      <p:pic>
        <p:nvPicPr>
          <p:cNvPr id="39964" name="Picture 28"/>
          <p:cNvPicPr>
            <a:picLocks noChangeAspect="1" noChangeArrowheads="1"/>
          </p:cNvPicPr>
          <p:nvPr/>
        </p:nvPicPr>
        <p:blipFill>
          <a:blip r:embed="rId10" cstate="print"/>
          <a:srcRect/>
          <a:stretch>
            <a:fillRect/>
          </a:stretch>
        </p:blipFill>
        <p:spPr bwMode="auto">
          <a:xfrm>
            <a:off x="250825" y="188913"/>
            <a:ext cx="1257300" cy="847725"/>
          </a:xfrm>
          <a:prstGeom prst="rect">
            <a:avLst/>
          </a:prstGeom>
          <a:noFill/>
          <a:ln w="9525">
            <a:noFill/>
            <a:miter lim="800000"/>
            <a:headEnd/>
            <a:tailEnd/>
          </a:ln>
          <a:effectLst/>
        </p:spPr>
      </p:pic>
      <p:pic>
        <p:nvPicPr>
          <p:cNvPr id="39965" name="Picture 29"/>
          <p:cNvPicPr>
            <a:picLocks noChangeAspect="1" noChangeArrowheads="1"/>
          </p:cNvPicPr>
          <p:nvPr/>
        </p:nvPicPr>
        <p:blipFill>
          <a:blip r:embed="rId8" cstate="print"/>
          <a:srcRect/>
          <a:stretch>
            <a:fillRect/>
          </a:stretch>
        </p:blipFill>
        <p:spPr bwMode="auto">
          <a:xfrm>
            <a:off x="7650163" y="333375"/>
            <a:ext cx="1493837" cy="901700"/>
          </a:xfrm>
          <a:prstGeom prst="rect">
            <a:avLst/>
          </a:prstGeom>
          <a:noFill/>
          <a:ln w="9525">
            <a:noFill/>
            <a:miter lim="800000"/>
            <a:headEnd/>
            <a:tailEnd/>
          </a:ln>
          <a:effectLst/>
        </p:spPr>
      </p:pic>
      <p:pic>
        <p:nvPicPr>
          <p:cNvPr id="39967" name="Picture 31"/>
          <p:cNvPicPr>
            <a:picLocks noChangeAspect="1" noChangeArrowheads="1"/>
          </p:cNvPicPr>
          <p:nvPr/>
        </p:nvPicPr>
        <p:blipFill>
          <a:blip r:embed="rId8" cstate="print"/>
          <a:srcRect/>
          <a:stretch>
            <a:fillRect/>
          </a:stretch>
        </p:blipFill>
        <p:spPr bwMode="auto">
          <a:xfrm>
            <a:off x="7650163" y="333375"/>
            <a:ext cx="1493837" cy="901700"/>
          </a:xfrm>
          <a:prstGeom prst="rect">
            <a:avLst/>
          </a:prstGeom>
          <a:noFill/>
          <a:ln w="9525">
            <a:noFill/>
            <a:miter lim="800000"/>
            <a:headEnd/>
            <a:tailEnd/>
          </a:ln>
          <a:effectLst/>
        </p:spPr>
      </p:pic>
      <p:pic>
        <p:nvPicPr>
          <p:cNvPr id="39970" name="Picture 34"/>
          <p:cNvPicPr>
            <a:picLocks noChangeAspect="1" noChangeArrowheads="1"/>
          </p:cNvPicPr>
          <p:nvPr/>
        </p:nvPicPr>
        <p:blipFill>
          <a:blip r:embed="rId8" cstate="print"/>
          <a:srcRect/>
          <a:stretch>
            <a:fillRect/>
          </a:stretch>
        </p:blipFill>
        <p:spPr bwMode="auto">
          <a:xfrm>
            <a:off x="7650163" y="333375"/>
            <a:ext cx="1493837" cy="901700"/>
          </a:xfrm>
          <a:prstGeom prst="rect">
            <a:avLst/>
          </a:prstGeom>
          <a:noFill/>
          <a:ln w="9525">
            <a:noFill/>
            <a:miter lim="800000"/>
            <a:headEnd/>
            <a:tailEnd/>
          </a:ln>
          <a:effectLst/>
        </p:spPr>
      </p:pic>
      <p:pic>
        <p:nvPicPr>
          <p:cNvPr id="39971" name="Picture 35"/>
          <p:cNvPicPr>
            <a:picLocks noChangeAspect="1" noChangeArrowheads="1"/>
          </p:cNvPicPr>
          <p:nvPr/>
        </p:nvPicPr>
        <p:blipFill>
          <a:blip r:embed="rId11" cstate="print"/>
          <a:srcRect/>
          <a:stretch>
            <a:fillRect/>
          </a:stretch>
        </p:blipFill>
        <p:spPr bwMode="auto">
          <a:xfrm>
            <a:off x="5148263" y="1125538"/>
            <a:ext cx="1400175" cy="984250"/>
          </a:xfrm>
          <a:prstGeom prst="rect">
            <a:avLst/>
          </a:prstGeom>
          <a:noFill/>
          <a:ln w="9525">
            <a:noFill/>
            <a:miter lim="800000"/>
            <a:headEnd/>
            <a:tailEnd/>
          </a:ln>
          <a:effectLst/>
        </p:spPr>
      </p:pic>
      <p:pic>
        <p:nvPicPr>
          <p:cNvPr id="39974" name="Picture 38"/>
          <p:cNvPicPr>
            <a:picLocks noChangeAspect="1" noChangeArrowheads="1"/>
          </p:cNvPicPr>
          <p:nvPr/>
        </p:nvPicPr>
        <p:blipFill>
          <a:blip r:embed="rId8" cstate="print"/>
          <a:srcRect/>
          <a:stretch>
            <a:fillRect/>
          </a:stretch>
        </p:blipFill>
        <p:spPr bwMode="auto">
          <a:xfrm>
            <a:off x="7650163" y="333375"/>
            <a:ext cx="1493837" cy="901700"/>
          </a:xfrm>
          <a:prstGeom prst="rect">
            <a:avLst/>
          </a:prstGeom>
          <a:noFill/>
          <a:ln w="9525">
            <a:noFill/>
            <a:miter lim="800000"/>
            <a:headEnd/>
            <a:tailEnd/>
          </a:ln>
          <a:effectLst/>
        </p:spPr>
      </p:pic>
      <p:pic>
        <p:nvPicPr>
          <p:cNvPr id="39975" name="Picture 39"/>
          <p:cNvPicPr>
            <a:picLocks noChangeAspect="1" noChangeArrowheads="1"/>
          </p:cNvPicPr>
          <p:nvPr/>
        </p:nvPicPr>
        <p:blipFill>
          <a:blip r:embed="rId5" cstate="print"/>
          <a:srcRect/>
          <a:stretch>
            <a:fillRect/>
          </a:stretch>
        </p:blipFill>
        <p:spPr bwMode="auto">
          <a:xfrm>
            <a:off x="3276600" y="1125538"/>
            <a:ext cx="1866900" cy="955675"/>
          </a:xfrm>
          <a:prstGeom prst="rect">
            <a:avLst/>
          </a:prstGeom>
          <a:noFill/>
          <a:ln w="9525">
            <a:noFill/>
            <a:miter lim="800000"/>
            <a:headEnd/>
            <a:tailEnd/>
          </a:ln>
          <a:effectLst/>
        </p:spPr>
      </p:pic>
      <p:pic>
        <p:nvPicPr>
          <p:cNvPr id="39976" name="Picture 40"/>
          <p:cNvPicPr>
            <a:picLocks noChangeAspect="1" noChangeArrowheads="1"/>
          </p:cNvPicPr>
          <p:nvPr/>
        </p:nvPicPr>
        <p:blipFill>
          <a:blip r:embed="rId11" cstate="print"/>
          <a:srcRect/>
          <a:stretch>
            <a:fillRect/>
          </a:stretch>
        </p:blipFill>
        <p:spPr bwMode="auto">
          <a:xfrm>
            <a:off x="5148263" y="1125538"/>
            <a:ext cx="1400175" cy="984250"/>
          </a:xfrm>
          <a:prstGeom prst="rect">
            <a:avLst/>
          </a:prstGeom>
          <a:noFill/>
          <a:ln w="9525">
            <a:noFill/>
            <a:miter lim="800000"/>
            <a:headEnd/>
            <a:tailEnd/>
          </a:ln>
          <a:effectLst/>
        </p:spPr>
      </p:pic>
      <p:pic>
        <p:nvPicPr>
          <p:cNvPr id="39979" name="Picture 43"/>
          <p:cNvPicPr>
            <a:picLocks noChangeAspect="1" noChangeArrowheads="1"/>
          </p:cNvPicPr>
          <p:nvPr/>
        </p:nvPicPr>
        <p:blipFill>
          <a:blip r:embed="rId8" cstate="print"/>
          <a:srcRect/>
          <a:stretch>
            <a:fillRect/>
          </a:stretch>
        </p:blipFill>
        <p:spPr bwMode="auto">
          <a:xfrm>
            <a:off x="7650163" y="333375"/>
            <a:ext cx="1493837" cy="901700"/>
          </a:xfrm>
          <a:prstGeom prst="rect">
            <a:avLst/>
          </a:prstGeom>
          <a:noFill/>
          <a:ln w="9525">
            <a:noFill/>
            <a:miter lim="800000"/>
            <a:headEnd/>
            <a:tailEnd/>
          </a:ln>
          <a:effectLst/>
        </p:spPr>
      </p:pic>
      <p:pic>
        <p:nvPicPr>
          <p:cNvPr id="39981" name="Picture 45"/>
          <p:cNvPicPr>
            <a:picLocks noChangeAspect="1" noChangeArrowheads="1"/>
          </p:cNvPicPr>
          <p:nvPr/>
        </p:nvPicPr>
        <p:blipFill>
          <a:blip r:embed="rId5" cstate="print"/>
          <a:srcRect/>
          <a:stretch>
            <a:fillRect/>
          </a:stretch>
        </p:blipFill>
        <p:spPr bwMode="auto">
          <a:xfrm>
            <a:off x="3276600" y="1125538"/>
            <a:ext cx="1866900" cy="955675"/>
          </a:xfrm>
          <a:prstGeom prst="rect">
            <a:avLst/>
          </a:prstGeom>
          <a:noFill/>
          <a:ln w="9525">
            <a:noFill/>
            <a:miter lim="800000"/>
            <a:headEnd/>
            <a:tailEnd/>
          </a:ln>
          <a:effectLst/>
        </p:spPr>
      </p:pic>
      <p:pic>
        <p:nvPicPr>
          <p:cNvPr id="39982" name="Picture 46"/>
          <p:cNvPicPr>
            <a:picLocks noChangeAspect="1" noChangeArrowheads="1"/>
          </p:cNvPicPr>
          <p:nvPr/>
        </p:nvPicPr>
        <p:blipFill>
          <a:blip r:embed="rId11" cstate="print"/>
          <a:srcRect/>
          <a:stretch>
            <a:fillRect/>
          </a:stretch>
        </p:blipFill>
        <p:spPr bwMode="auto">
          <a:xfrm>
            <a:off x="5148263" y="1125538"/>
            <a:ext cx="1400175" cy="984250"/>
          </a:xfrm>
          <a:prstGeom prst="rect">
            <a:avLst/>
          </a:prstGeom>
          <a:noFill/>
          <a:ln w="9525">
            <a:noFill/>
            <a:miter lim="800000"/>
            <a:headEnd/>
            <a:tailEnd/>
          </a:ln>
          <a:effectLst/>
        </p:spPr>
      </p:pic>
      <p:pic>
        <p:nvPicPr>
          <p:cNvPr id="39985" name="Picture 49"/>
          <p:cNvPicPr>
            <a:picLocks noChangeAspect="1" noChangeArrowheads="1"/>
          </p:cNvPicPr>
          <p:nvPr/>
        </p:nvPicPr>
        <p:blipFill>
          <a:blip r:embed="rId8" cstate="print"/>
          <a:srcRect/>
          <a:stretch>
            <a:fillRect/>
          </a:stretch>
        </p:blipFill>
        <p:spPr bwMode="auto">
          <a:xfrm>
            <a:off x="7650163" y="333375"/>
            <a:ext cx="1493837" cy="901700"/>
          </a:xfrm>
          <a:prstGeom prst="rect">
            <a:avLst/>
          </a:prstGeom>
          <a:noFill/>
          <a:ln w="9525">
            <a:noFill/>
            <a:miter lim="800000"/>
            <a:headEnd/>
            <a:tailEnd/>
          </a:ln>
          <a:effectLst/>
        </p:spPr>
      </p:pic>
      <p:pic>
        <p:nvPicPr>
          <p:cNvPr id="39986" name="Picture 50"/>
          <p:cNvPicPr>
            <a:picLocks noChangeAspect="1" noChangeArrowheads="1"/>
          </p:cNvPicPr>
          <p:nvPr/>
        </p:nvPicPr>
        <p:blipFill>
          <a:blip r:embed="rId4" cstate="print"/>
          <a:srcRect/>
          <a:stretch>
            <a:fillRect/>
          </a:stretch>
        </p:blipFill>
        <p:spPr bwMode="auto">
          <a:xfrm>
            <a:off x="1619250" y="1196975"/>
            <a:ext cx="1655763" cy="836613"/>
          </a:xfrm>
          <a:prstGeom prst="rect">
            <a:avLst/>
          </a:prstGeom>
          <a:noFill/>
          <a:ln w="9525">
            <a:noFill/>
            <a:miter lim="800000"/>
            <a:headEnd/>
            <a:tailEnd/>
          </a:ln>
          <a:effectLst/>
        </p:spPr>
      </p:pic>
      <p:pic>
        <p:nvPicPr>
          <p:cNvPr id="39988" name="Picture 52"/>
          <p:cNvPicPr>
            <a:picLocks noChangeAspect="1" noChangeArrowheads="1"/>
          </p:cNvPicPr>
          <p:nvPr/>
        </p:nvPicPr>
        <p:blipFill>
          <a:blip r:embed="rId5" cstate="print"/>
          <a:srcRect/>
          <a:stretch>
            <a:fillRect/>
          </a:stretch>
        </p:blipFill>
        <p:spPr bwMode="auto">
          <a:xfrm>
            <a:off x="3276600" y="1125538"/>
            <a:ext cx="1866900" cy="955675"/>
          </a:xfrm>
          <a:prstGeom prst="rect">
            <a:avLst/>
          </a:prstGeom>
          <a:noFill/>
          <a:ln w="9525">
            <a:noFill/>
            <a:miter lim="800000"/>
            <a:headEnd/>
            <a:tailEnd/>
          </a:ln>
          <a:effectLst/>
        </p:spPr>
      </p:pic>
      <p:pic>
        <p:nvPicPr>
          <p:cNvPr id="39989" name="Picture 53"/>
          <p:cNvPicPr>
            <a:picLocks noChangeAspect="1" noChangeArrowheads="1"/>
          </p:cNvPicPr>
          <p:nvPr/>
        </p:nvPicPr>
        <p:blipFill>
          <a:blip r:embed="rId11" cstate="print"/>
          <a:srcRect/>
          <a:stretch>
            <a:fillRect/>
          </a:stretch>
        </p:blipFill>
        <p:spPr bwMode="auto">
          <a:xfrm>
            <a:off x="5148263" y="1125538"/>
            <a:ext cx="1400175" cy="984250"/>
          </a:xfrm>
          <a:prstGeom prst="rect">
            <a:avLst/>
          </a:prstGeom>
          <a:noFill/>
          <a:ln w="9525">
            <a:noFill/>
            <a:miter lim="800000"/>
            <a:headEnd/>
            <a:tailEnd/>
          </a:ln>
          <a:effectLst/>
        </p:spPr>
      </p:pic>
      <p:pic>
        <p:nvPicPr>
          <p:cNvPr id="39992" name="Picture 56"/>
          <p:cNvPicPr>
            <a:picLocks noChangeAspect="1" noChangeArrowheads="1"/>
          </p:cNvPicPr>
          <p:nvPr/>
        </p:nvPicPr>
        <p:blipFill>
          <a:blip r:embed="rId8" cstate="print"/>
          <a:srcRect/>
          <a:stretch>
            <a:fillRect/>
          </a:stretch>
        </p:blipFill>
        <p:spPr bwMode="auto">
          <a:xfrm>
            <a:off x="7650163" y="333375"/>
            <a:ext cx="1493837" cy="901700"/>
          </a:xfrm>
          <a:prstGeom prst="rect">
            <a:avLst/>
          </a:prstGeom>
          <a:noFill/>
          <a:ln w="9525">
            <a:noFill/>
            <a:miter lim="800000"/>
            <a:headEnd/>
            <a:tailEnd/>
          </a:ln>
          <a:effectLst/>
        </p:spPr>
      </p:pic>
      <p:pic>
        <p:nvPicPr>
          <p:cNvPr id="39993" name="Picture 57"/>
          <p:cNvPicPr>
            <a:picLocks noChangeAspect="1" noChangeArrowheads="1"/>
          </p:cNvPicPr>
          <p:nvPr/>
        </p:nvPicPr>
        <p:blipFill>
          <a:blip r:embed="rId3" cstate="print"/>
          <a:srcRect/>
          <a:stretch>
            <a:fillRect/>
          </a:stretch>
        </p:blipFill>
        <p:spPr bwMode="auto">
          <a:xfrm>
            <a:off x="179388" y="1196975"/>
            <a:ext cx="1336675" cy="1038225"/>
          </a:xfrm>
          <a:prstGeom prst="rect">
            <a:avLst/>
          </a:prstGeom>
          <a:noFill/>
          <a:ln w="9525">
            <a:noFill/>
            <a:miter lim="800000"/>
            <a:headEnd/>
            <a:tailEnd/>
          </a:ln>
          <a:effectLst/>
        </p:spPr>
      </p:pic>
      <p:pic>
        <p:nvPicPr>
          <p:cNvPr id="39994" name="Picture 58"/>
          <p:cNvPicPr>
            <a:picLocks noChangeAspect="1" noChangeArrowheads="1"/>
          </p:cNvPicPr>
          <p:nvPr/>
        </p:nvPicPr>
        <p:blipFill>
          <a:blip r:embed="rId4" cstate="print"/>
          <a:srcRect/>
          <a:stretch>
            <a:fillRect/>
          </a:stretch>
        </p:blipFill>
        <p:spPr bwMode="auto">
          <a:xfrm>
            <a:off x="1619250" y="1196975"/>
            <a:ext cx="1655763" cy="836613"/>
          </a:xfrm>
          <a:prstGeom prst="rect">
            <a:avLst/>
          </a:prstGeom>
          <a:noFill/>
          <a:ln w="9525">
            <a:noFill/>
            <a:miter lim="800000"/>
            <a:headEnd/>
            <a:tailEnd/>
          </a:ln>
          <a:effectLst/>
        </p:spPr>
      </p:pic>
      <p:pic>
        <p:nvPicPr>
          <p:cNvPr id="39996" name="Picture 60"/>
          <p:cNvPicPr>
            <a:picLocks noChangeAspect="1" noChangeArrowheads="1"/>
          </p:cNvPicPr>
          <p:nvPr/>
        </p:nvPicPr>
        <p:blipFill>
          <a:blip r:embed="rId5" cstate="print"/>
          <a:srcRect/>
          <a:stretch>
            <a:fillRect/>
          </a:stretch>
        </p:blipFill>
        <p:spPr bwMode="auto">
          <a:xfrm>
            <a:off x="3276600" y="1125538"/>
            <a:ext cx="1866900" cy="955675"/>
          </a:xfrm>
          <a:prstGeom prst="rect">
            <a:avLst/>
          </a:prstGeom>
          <a:noFill/>
          <a:ln w="9525">
            <a:noFill/>
            <a:miter lim="800000"/>
            <a:headEnd/>
            <a:tailEnd/>
          </a:ln>
          <a:effectLst/>
        </p:spPr>
      </p:pic>
      <p:pic>
        <p:nvPicPr>
          <p:cNvPr id="39997" name="Picture 61"/>
          <p:cNvPicPr>
            <a:picLocks noChangeAspect="1" noChangeArrowheads="1"/>
          </p:cNvPicPr>
          <p:nvPr/>
        </p:nvPicPr>
        <p:blipFill>
          <a:blip r:embed="rId11" cstate="print"/>
          <a:srcRect/>
          <a:stretch>
            <a:fillRect/>
          </a:stretch>
        </p:blipFill>
        <p:spPr bwMode="auto">
          <a:xfrm>
            <a:off x="5148263" y="1125538"/>
            <a:ext cx="1400175" cy="984250"/>
          </a:xfrm>
          <a:prstGeom prst="rect">
            <a:avLst/>
          </a:prstGeom>
          <a:noFill/>
          <a:ln w="9525">
            <a:noFill/>
            <a:miter lim="800000"/>
            <a:headEnd/>
            <a:tailEnd/>
          </a:ln>
          <a:effectLst/>
        </p:spPr>
      </p:pic>
      <p:pic>
        <p:nvPicPr>
          <p:cNvPr id="40000" name="Picture 64"/>
          <p:cNvPicPr>
            <a:picLocks noChangeAspect="1" noChangeArrowheads="1"/>
          </p:cNvPicPr>
          <p:nvPr/>
        </p:nvPicPr>
        <p:blipFill>
          <a:blip r:embed="rId8" cstate="print"/>
          <a:srcRect/>
          <a:stretch>
            <a:fillRect/>
          </a:stretch>
        </p:blipFill>
        <p:spPr bwMode="auto">
          <a:xfrm>
            <a:off x="7650163" y="333375"/>
            <a:ext cx="1493837" cy="901700"/>
          </a:xfrm>
          <a:prstGeom prst="rect">
            <a:avLst/>
          </a:prstGeom>
          <a:noFill/>
          <a:ln w="9525">
            <a:noFill/>
            <a:miter lim="800000"/>
            <a:headEnd/>
            <a:tailEnd/>
          </a:ln>
          <a:effectLst/>
        </p:spPr>
      </p:pic>
      <p:pic>
        <p:nvPicPr>
          <p:cNvPr id="40001" name="Picture 65" descr="0_8c06a_7d6e468c_M"/>
          <p:cNvPicPr>
            <a:picLocks noChangeAspect="1" noChangeArrowheads="1"/>
          </p:cNvPicPr>
          <p:nvPr/>
        </p:nvPicPr>
        <p:blipFill>
          <a:blip r:embed="rId9" cstate="print"/>
          <a:srcRect/>
          <a:stretch>
            <a:fillRect/>
          </a:stretch>
        </p:blipFill>
        <p:spPr bwMode="auto">
          <a:xfrm>
            <a:off x="250825" y="2420938"/>
            <a:ext cx="963613" cy="1008062"/>
          </a:xfrm>
          <a:prstGeom prst="rect">
            <a:avLst/>
          </a:prstGeom>
          <a:noFill/>
        </p:spPr>
      </p:pic>
      <p:pic>
        <p:nvPicPr>
          <p:cNvPr id="40002" name="Picture 66"/>
          <p:cNvPicPr>
            <a:picLocks noChangeAspect="1" noChangeArrowheads="1"/>
          </p:cNvPicPr>
          <p:nvPr/>
        </p:nvPicPr>
        <p:blipFill>
          <a:blip r:embed="rId3" cstate="print"/>
          <a:srcRect/>
          <a:stretch>
            <a:fillRect/>
          </a:stretch>
        </p:blipFill>
        <p:spPr bwMode="auto">
          <a:xfrm>
            <a:off x="179388" y="1196975"/>
            <a:ext cx="1336675" cy="1038225"/>
          </a:xfrm>
          <a:prstGeom prst="rect">
            <a:avLst/>
          </a:prstGeom>
          <a:noFill/>
          <a:ln w="9525">
            <a:noFill/>
            <a:miter lim="800000"/>
            <a:headEnd/>
            <a:tailEnd/>
          </a:ln>
          <a:effectLst/>
        </p:spPr>
      </p:pic>
      <p:pic>
        <p:nvPicPr>
          <p:cNvPr id="40003" name="Picture 67"/>
          <p:cNvPicPr>
            <a:picLocks noChangeAspect="1" noChangeArrowheads="1"/>
          </p:cNvPicPr>
          <p:nvPr/>
        </p:nvPicPr>
        <p:blipFill>
          <a:blip r:embed="rId4" cstate="print"/>
          <a:srcRect/>
          <a:stretch>
            <a:fillRect/>
          </a:stretch>
        </p:blipFill>
        <p:spPr bwMode="auto">
          <a:xfrm>
            <a:off x="1619250" y="1196975"/>
            <a:ext cx="1655763" cy="836613"/>
          </a:xfrm>
          <a:prstGeom prst="rect">
            <a:avLst/>
          </a:prstGeom>
          <a:noFill/>
          <a:ln w="9525">
            <a:noFill/>
            <a:miter lim="800000"/>
            <a:headEnd/>
            <a:tailEnd/>
          </a:ln>
          <a:effectLst/>
        </p:spPr>
      </p:pic>
      <p:pic>
        <p:nvPicPr>
          <p:cNvPr id="40005" name="Picture 69"/>
          <p:cNvPicPr>
            <a:picLocks noChangeAspect="1" noChangeArrowheads="1"/>
          </p:cNvPicPr>
          <p:nvPr/>
        </p:nvPicPr>
        <p:blipFill>
          <a:blip r:embed="rId5" cstate="print"/>
          <a:srcRect/>
          <a:stretch>
            <a:fillRect/>
          </a:stretch>
        </p:blipFill>
        <p:spPr bwMode="auto">
          <a:xfrm>
            <a:off x="3276600" y="1125538"/>
            <a:ext cx="1866900" cy="955675"/>
          </a:xfrm>
          <a:prstGeom prst="rect">
            <a:avLst/>
          </a:prstGeom>
          <a:noFill/>
          <a:ln w="9525">
            <a:noFill/>
            <a:miter lim="800000"/>
            <a:headEnd/>
            <a:tailEnd/>
          </a:ln>
          <a:effectLst/>
        </p:spPr>
      </p:pic>
      <p:pic>
        <p:nvPicPr>
          <p:cNvPr id="40006" name="Picture 70"/>
          <p:cNvPicPr>
            <a:picLocks noChangeAspect="1" noChangeArrowheads="1"/>
          </p:cNvPicPr>
          <p:nvPr/>
        </p:nvPicPr>
        <p:blipFill>
          <a:blip r:embed="rId11" cstate="print"/>
          <a:srcRect/>
          <a:stretch>
            <a:fillRect/>
          </a:stretch>
        </p:blipFill>
        <p:spPr bwMode="auto">
          <a:xfrm>
            <a:off x="5148263" y="1125538"/>
            <a:ext cx="1400175" cy="984250"/>
          </a:xfrm>
          <a:prstGeom prst="rect">
            <a:avLst/>
          </a:prstGeom>
          <a:noFill/>
          <a:ln w="9525">
            <a:noFill/>
            <a:miter lim="800000"/>
            <a:headEnd/>
            <a:tailEnd/>
          </a:ln>
          <a:effectLst/>
        </p:spPr>
      </p:pic>
      <p:pic>
        <p:nvPicPr>
          <p:cNvPr id="40008" name="Picture 72"/>
          <p:cNvPicPr>
            <a:picLocks noChangeAspect="1" noChangeArrowheads="1"/>
          </p:cNvPicPr>
          <p:nvPr/>
        </p:nvPicPr>
        <p:blipFill>
          <a:blip r:embed="rId14" cstate="print"/>
          <a:srcRect/>
          <a:stretch>
            <a:fillRect/>
          </a:stretch>
        </p:blipFill>
        <p:spPr bwMode="auto">
          <a:xfrm>
            <a:off x="6588125" y="1125538"/>
            <a:ext cx="1011238" cy="1524000"/>
          </a:xfrm>
          <a:prstGeom prst="rect">
            <a:avLst/>
          </a:prstGeom>
          <a:noFill/>
          <a:ln w="9525">
            <a:noFill/>
            <a:miter lim="800000"/>
            <a:headEnd/>
            <a:tailEnd/>
          </a:ln>
          <a:effectLst/>
        </p:spPr>
      </p:pic>
      <p:pic>
        <p:nvPicPr>
          <p:cNvPr id="40009" name="Picture 73"/>
          <p:cNvPicPr>
            <a:picLocks noChangeAspect="1" noChangeArrowheads="1"/>
          </p:cNvPicPr>
          <p:nvPr/>
        </p:nvPicPr>
        <p:blipFill>
          <a:blip r:embed="rId8" cstate="print"/>
          <a:srcRect/>
          <a:stretch>
            <a:fillRect/>
          </a:stretch>
        </p:blipFill>
        <p:spPr bwMode="auto">
          <a:xfrm>
            <a:off x="7650163" y="333375"/>
            <a:ext cx="1493837" cy="901700"/>
          </a:xfrm>
          <a:prstGeom prst="rect">
            <a:avLst/>
          </a:prstGeom>
          <a:noFill/>
          <a:ln w="9525">
            <a:noFill/>
            <a:miter lim="800000"/>
            <a:headEnd/>
            <a:tailEnd/>
          </a:ln>
          <a:effectLst/>
        </p:spPr>
      </p:pic>
      <p:sp>
        <p:nvSpPr>
          <p:cNvPr id="40010" name="WordArt 74"/>
          <p:cNvSpPr>
            <a:spLocks noChangeArrowheads="1" noChangeShapeType="1" noTextEdit="1"/>
          </p:cNvSpPr>
          <p:nvPr/>
        </p:nvSpPr>
        <p:spPr bwMode="auto">
          <a:xfrm>
            <a:off x="5940425" y="2852738"/>
            <a:ext cx="1676400" cy="561975"/>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Verdana"/>
                <a:ea typeface="Verdana"/>
                <a:cs typeface="Verdana"/>
              </a:rPr>
              <a:t>Russia</a:t>
            </a:r>
            <a:endParaRPr lang="ru-RU" sz="3600" b="1"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Verdana"/>
              <a:ea typeface="Verdana"/>
              <a:cs typeface="Verdana"/>
            </a:endParaRPr>
          </a:p>
        </p:txBody>
      </p:sp>
      <p:sp>
        <p:nvSpPr>
          <p:cNvPr id="40011" name="WordArt 75"/>
          <p:cNvSpPr>
            <a:spLocks noChangeArrowheads="1" noChangeShapeType="1" noTextEdit="1"/>
          </p:cNvSpPr>
          <p:nvPr/>
        </p:nvSpPr>
        <p:spPr bwMode="auto">
          <a:xfrm>
            <a:off x="1908175" y="2420938"/>
            <a:ext cx="1781175" cy="561975"/>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Verdana"/>
                <a:ea typeface="Verdana"/>
                <a:cs typeface="Verdana"/>
              </a:rPr>
              <a:t>Greece</a:t>
            </a:r>
            <a:endParaRPr lang="ru-RU" sz="3600" b="1"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Verdana"/>
              <a:ea typeface="Verdana"/>
              <a:cs typeface="Verdana"/>
            </a:endParaRPr>
          </a:p>
        </p:txBody>
      </p:sp>
      <p:sp>
        <p:nvSpPr>
          <p:cNvPr id="40012" name="WordArt 76"/>
          <p:cNvSpPr>
            <a:spLocks noChangeArrowheads="1" noChangeShapeType="1" noTextEdit="1"/>
          </p:cNvSpPr>
          <p:nvPr/>
        </p:nvSpPr>
        <p:spPr bwMode="auto">
          <a:xfrm>
            <a:off x="5940425" y="2852738"/>
            <a:ext cx="1676400" cy="561975"/>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Verdana"/>
                <a:ea typeface="Verdana"/>
                <a:cs typeface="Verdana"/>
              </a:rPr>
              <a:t>Russia</a:t>
            </a:r>
            <a:endParaRPr lang="ru-RU" sz="3600" b="1"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Verdana"/>
              <a:ea typeface="Verdana"/>
              <a:cs typeface="Verdana"/>
            </a:endParaRPr>
          </a:p>
        </p:txBody>
      </p:sp>
      <p:pic>
        <p:nvPicPr>
          <p:cNvPr id="40013" name="Picture 77"/>
          <p:cNvPicPr>
            <a:picLocks noChangeAspect="1" noChangeArrowheads="1"/>
          </p:cNvPicPr>
          <p:nvPr/>
        </p:nvPicPr>
        <p:blipFill>
          <a:blip r:embed="rId15" cstate="print"/>
          <a:srcRect/>
          <a:stretch>
            <a:fillRect/>
          </a:stretch>
        </p:blipFill>
        <p:spPr bwMode="auto">
          <a:xfrm>
            <a:off x="7740650" y="1412875"/>
            <a:ext cx="1206500" cy="1046163"/>
          </a:xfrm>
          <a:prstGeom prst="rect">
            <a:avLst/>
          </a:prstGeom>
          <a:noFill/>
          <a:ln w="9525">
            <a:noFill/>
            <a:miter lim="800000"/>
            <a:headEnd/>
            <a:tailEnd/>
          </a:ln>
          <a:effectLst/>
        </p:spPr>
      </p:pic>
      <p:sp>
        <p:nvSpPr>
          <p:cNvPr id="40014" name="WordArt 78"/>
          <p:cNvSpPr>
            <a:spLocks noChangeArrowheads="1" noChangeShapeType="1" noTextEdit="1"/>
          </p:cNvSpPr>
          <p:nvPr/>
        </p:nvSpPr>
        <p:spPr bwMode="auto">
          <a:xfrm>
            <a:off x="1908175" y="2420938"/>
            <a:ext cx="1781175" cy="561975"/>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Verdana"/>
                <a:ea typeface="Verdana"/>
                <a:cs typeface="Verdana"/>
              </a:rPr>
              <a:t>Greece</a:t>
            </a:r>
            <a:endParaRPr lang="ru-RU" sz="3600" b="1"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Verdana"/>
              <a:ea typeface="Verdana"/>
              <a:cs typeface="Verdana"/>
            </a:endParaRPr>
          </a:p>
        </p:txBody>
      </p:sp>
      <p:sp>
        <p:nvSpPr>
          <p:cNvPr id="40015" name="WordArt 79"/>
          <p:cNvSpPr>
            <a:spLocks noChangeArrowheads="1" noChangeShapeType="1" noTextEdit="1"/>
          </p:cNvSpPr>
          <p:nvPr/>
        </p:nvSpPr>
        <p:spPr bwMode="auto">
          <a:xfrm>
            <a:off x="5940425" y="2852738"/>
            <a:ext cx="1676400" cy="561975"/>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Verdana"/>
                <a:ea typeface="Verdana"/>
                <a:cs typeface="Verdana"/>
              </a:rPr>
              <a:t>Russia</a:t>
            </a:r>
            <a:endParaRPr lang="ru-RU" sz="3600" b="1"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Verdana"/>
              <a:ea typeface="Verdana"/>
              <a:cs typeface="Verdana"/>
            </a:endParaRPr>
          </a:p>
        </p:txBody>
      </p:sp>
      <p:pic>
        <p:nvPicPr>
          <p:cNvPr id="40016" name="Picture 80"/>
          <p:cNvPicPr>
            <a:picLocks noChangeAspect="1" noChangeArrowheads="1"/>
          </p:cNvPicPr>
          <p:nvPr/>
        </p:nvPicPr>
        <p:blipFill>
          <a:blip r:embed="rId5" cstate="print"/>
          <a:srcRect/>
          <a:stretch>
            <a:fillRect/>
          </a:stretch>
        </p:blipFill>
        <p:spPr bwMode="auto">
          <a:xfrm>
            <a:off x="3276600" y="1125538"/>
            <a:ext cx="1866900" cy="955675"/>
          </a:xfrm>
          <a:prstGeom prst="rect">
            <a:avLst/>
          </a:prstGeom>
          <a:noFill/>
          <a:ln w="9525">
            <a:noFill/>
            <a:miter lim="800000"/>
            <a:headEnd/>
            <a:tailEnd/>
          </a:ln>
          <a:effectLst/>
        </p:spPr>
      </p:pic>
      <p:pic>
        <p:nvPicPr>
          <p:cNvPr id="40017" name="Zvuki-Vystrel-s-korabel_noy-pushki(muzbaron.com).mp3">
            <a:hlinkClick r:id="" action="ppaction://media"/>
          </p:cNvPr>
          <p:cNvPicPr>
            <a:picLocks noRot="1" noChangeAspect="1" noChangeArrowheads="1"/>
          </p:cNvPicPr>
          <p:nvPr>
            <a:audioFile r:link="rId1"/>
          </p:nvPr>
        </p:nvPicPr>
        <p:blipFill>
          <a:blip r:embed="rId16" cstate="print"/>
          <a:srcRect/>
          <a:stretch>
            <a:fillRect/>
          </a:stretch>
        </p:blipFill>
        <p:spPr bwMode="auto">
          <a:xfrm>
            <a:off x="4419600" y="3276600"/>
            <a:ext cx="304800" cy="304800"/>
          </a:xfrm>
          <a:prstGeom prst="rect">
            <a:avLst/>
          </a:prstGeom>
          <a:noFill/>
        </p:spPr>
      </p:pic>
      <p:sp>
        <p:nvSpPr>
          <p:cNvPr id="54" name="AutoShape 5"/>
          <p:cNvSpPr>
            <a:spLocks noChangeArrowheads="1"/>
          </p:cNvSpPr>
          <p:nvPr/>
        </p:nvSpPr>
        <p:spPr bwMode="auto">
          <a:xfrm>
            <a:off x="4067944" y="4869160"/>
            <a:ext cx="1008063" cy="1008063"/>
          </a:xfrm>
          <a:prstGeom prst="star8">
            <a:avLst>
              <a:gd name="adj" fmla="val 38250"/>
            </a:avLst>
          </a:prstGeom>
          <a:solidFill>
            <a:srgbClr val="FFFF00"/>
          </a:solidFill>
          <a:ln w="9525">
            <a:solidFill>
              <a:schemeClr val="tx1"/>
            </a:solidFill>
            <a:miter lim="800000"/>
            <a:headEnd/>
            <a:tailEnd/>
          </a:ln>
          <a:effectLst/>
        </p:spPr>
        <p:txBody>
          <a:bodyPr wrap="none" anchor="ctr"/>
          <a:lstStyle/>
          <a:p>
            <a:pPr algn="ctr"/>
            <a:r>
              <a:rPr lang="en-US" b="1" dirty="0" smtClean="0">
                <a:hlinkClick r:id="rId17" action="ppaction://hlinksldjump"/>
              </a:rPr>
              <a:t>Timer3</a:t>
            </a:r>
            <a:endParaRPr lang="ru-RU" b="1" dirty="0"/>
          </a:p>
        </p:txBody>
      </p:sp>
    </p:spTree>
  </p:cSld>
  <p:clrMapOvr>
    <a:masterClrMapping/>
  </p:clrMapOvr>
  <p:transition spd="med">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53" fill="hold"/>
                                        <p:tgtEl>
                                          <p:spTgt spid="400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001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4"/>
          <p:cNvSpPr txBox="1">
            <a:spLocks noChangeArrowheads="1"/>
          </p:cNvSpPr>
          <p:nvPr/>
        </p:nvSpPr>
        <p:spPr bwMode="auto">
          <a:xfrm>
            <a:off x="900113" y="188913"/>
            <a:ext cx="8085137" cy="457200"/>
          </a:xfrm>
          <a:prstGeom prst="rect">
            <a:avLst/>
          </a:prstGeom>
          <a:noFill/>
          <a:ln w="9525">
            <a:noFill/>
            <a:miter lim="800000"/>
            <a:headEnd/>
            <a:tailEnd/>
          </a:ln>
          <a:effectLst/>
        </p:spPr>
        <p:txBody>
          <a:bodyPr wrap="none">
            <a:spAutoFit/>
          </a:bodyPr>
          <a:lstStyle/>
          <a:p>
            <a:r>
              <a:rPr lang="en-US" sz="2400" b="1">
                <a:solidFill>
                  <a:srgbClr val="FFFF00"/>
                </a:solidFill>
              </a:rPr>
              <a:t>What will the weather be like in these cities tomorrow?</a:t>
            </a:r>
            <a:endParaRPr lang="ru-RU" sz="2400" b="1">
              <a:solidFill>
                <a:srgbClr val="FFFF00"/>
              </a:solidFill>
            </a:endParaRPr>
          </a:p>
        </p:txBody>
      </p:sp>
      <p:pic>
        <p:nvPicPr>
          <p:cNvPr id="36869" name="Picture 5"/>
          <p:cNvPicPr>
            <a:picLocks noChangeAspect="1" noChangeArrowheads="1"/>
          </p:cNvPicPr>
          <p:nvPr/>
        </p:nvPicPr>
        <p:blipFill>
          <a:blip r:embed="rId3" cstate="print"/>
          <a:srcRect/>
          <a:stretch>
            <a:fillRect/>
          </a:stretch>
        </p:blipFill>
        <p:spPr bwMode="auto">
          <a:xfrm>
            <a:off x="323850" y="1557338"/>
            <a:ext cx="3240088" cy="931862"/>
          </a:xfrm>
          <a:prstGeom prst="rect">
            <a:avLst/>
          </a:prstGeom>
          <a:noFill/>
          <a:ln w="9525">
            <a:noFill/>
            <a:miter lim="800000"/>
            <a:headEnd/>
            <a:tailEnd/>
          </a:ln>
          <a:effectLst/>
        </p:spPr>
      </p:pic>
      <p:pic>
        <p:nvPicPr>
          <p:cNvPr id="36870" name="Picture 6"/>
          <p:cNvPicPr>
            <a:picLocks noChangeAspect="1" noChangeArrowheads="1"/>
          </p:cNvPicPr>
          <p:nvPr/>
        </p:nvPicPr>
        <p:blipFill>
          <a:blip r:embed="rId4" cstate="print"/>
          <a:srcRect/>
          <a:stretch>
            <a:fillRect/>
          </a:stretch>
        </p:blipFill>
        <p:spPr bwMode="auto">
          <a:xfrm>
            <a:off x="4787900" y="1628775"/>
            <a:ext cx="3316288" cy="874713"/>
          </a:xfrm>
          <a:prstGeom prst="rect">
            <a:avLst/>
          </a:prstGeom>
          <a:noFill/>
          <a:ln w="9525">
            <a:noFill/>
            <a:miter lim="800000"/>
            <a:headEnd/>
            <a:tailEnd/>
          </a:ln>
          <a:effectLst/>
        </p:spPr>
      </p:pic>
      <p:pic>
        <p:nvPicPr>
          <p:cNvPr id="36871" name="Picture 7"/>
          <p:cNvPicPr>
            <a:picLocks noChangeAspect="1" noChangeArrowheads="1"/>
          </p:cNvPicPr>
          <p:nvPr/>
        </p:nvPicPr>
        <p:blipFill>
          <a:blip r:embed="rId5" cstate="print"/>
          <a:srcRect/>
          <a:stretch>
            <a:fillRect/>
          </a:stretch>
        </p:blipFill>
        <p:spPr bwMode="auto">
          <a:xfrm>
            <a:off x="2627313" y="2492375"/>
            <a:ext cx="3476625" cy="1203325"/>
          </a:xfrm>
          <a:prstGeom prst="rect">
            <a:avLst/>
          </a:prstGeom>
          <a:noFill/>
          <a:ln w="9525">
            <a:noFill/>
            <a:miter lim="800000"/>
            <a:headEnd/>
            <a:tailEnd/>
          </a:ln>
          <a:effectLst/>
        </p:spPr>
      </p:pic>
      <p:pic>
        <p:nvPicPr>
          <p:cNvPr id="36872" name="Picture 8"/>
          <p:cNvPicPr>
            <a:picLocks noChangeAspect="1" noChangeArrowheads="1"/>
          </p:cNvPicPr>
          <p:nvPr/>
        </p:nvPicPr>
        <p:blipFill>
          <a:blip r:embed="rId6" cstate="print"/>
          <a:srcRect/>
          <a:stretch>
            <a:fillRect/>
          </a:stretch>
        </p:blipFill>
        <p:spPr bwMode="auto">
          <a:xfrm>
            <a:off x="250825" y="3789363"/>
            <a:ext cx="3070225" cy="989012"/>
          </a:xfrm>
          <a:prstGeom prst="rect">
            <a:avLst/>
          </a:prstGeom>
          <a:noFill/>
          <a:ln w="9525">
            <a:noFill/>
            <a:miter lim="800000"/>
            <a:headEnd/>
            <a:tailEnd/>
          </a:ln>
          <a:effectLst/>
        </p:spPr>
      </p:pic>
      <p:pic>
        <p:nvPicPr>
          <p:cNvPr id="36873" name="Picture 9"/>
          <p:cNvPicPr>
            <a:picLocks noChangeAspect="1" noChangeArrowheads="1"/>
          </p:cNvPicPr>
          <p:nvPr/>
        </p:nvPicPr>
        <p:blipFill>
          <a:blip r:embed="rId7" cstate="print"/>
          <a:srcRect/>
          <a:stretch>
            <a:fillRect/>
          </a:stretch>
        </p:blipFill>
        <p:spPr bwMode="auto">
          <a:xfrm>
            <a:off x="5148263" y="3716338"/>
            <a:ext cx="3384550" cy="1111250"/>
          </a:xfrm>
          <a:prstGeom prst="rect">
            <a:avLst/>
          </a:prstGeom>
          <a:noFill/>
          <a:ln w="9525">
            <a:noFill/>
            <a:miter lim="800000"/>
            <a:headEnd/>
            <a:tailEnd/>
          </a:ln>
          <a:effectLst/>
        </p:spPr>
      </p:pic>
      <p:pic>
        <p:nvPicPr>
          <p:cNvPr id="36874" name="Picture 10"/>
          <p:cNvPicPr>
            <a:picLocks noChangeAspect="1" noChangeArrowheads="1"/>
          </p:cNvPicPr>
          <p:nvPr/>
        </p:nvPicPr>
        <p:blipFill>
          <a:blip r:embed="rId8" cstate="print"/>
          <a:srcRect/>
          <a:stretch>
            <a:fillRect/>
          </a:stretch>
        </p:blipFill>
        <p:spPr bwMode="auto">
          <a:xfrm>
            <a:off x="2771775" y="4797425"/>
            <a:ext cx="3455988" cy="1152525"/>
          </a:xfrm>
          <a:prstGeom prst="rect">
            <a:avLst/>
          </a:prstGeom>
          <a:noFill/>
          <a:ln w="9525">
            <a:noFill/>
            <a:miter lim="800000"/>
            <a:headEnd/>
            <a:tailEnd/>
          </a:ln>
          <a:effectLst/>
        </p:spPr>
      </p:pic>
      <p:sp>
        <p:nvSpPr>
          <p:cNvPr id="36875" name="AutoShape 11"/>
          <p:cNvSpPr>
            <a:spLocks noChangeArrowheads="1"/>
          </p:cNvSpPr>
          <p:nvPr/>
        </p:nvSpPr>
        <p:spPr bwMode="auto">
          <a:xfrm>
            <a:off x="8027988" y="2781300"/>
            <a:ext cx="936625" cy="792163"/>
          </a:xfrm>
          <a:prstGeom prst="irregularSeal1">
            <a:avLst/>
          </a:prstGeom>
          <a:solidFill>
            <a:srgbClr val="800080"/>
          </a:solidFill>
          <a:ln w="9525">
            <a:solidFill>
              <a:schemeClr val="tx1"/>
            </a:solidFill>
            <a:miter lim="800000"/>
            <a:headEnd/>
            <a:tailEnd/>
          </a:ln>
          <a:effectLst/>
        </p:spPr>
        <p:txBody>
          <a:bodyPr wrap="none" anchor="ctr"/>
          <a:lstStyle/>
          <a:p>
            <a:pPr algn="ctr"/>
            <a:r>
              <a:rPr lang="en-US" b="1">
                <a:solidFill>
                  <a:schemeClr val="bg1"/>
                </a:solidFill>
              </a:rPr>
              <a:t>Note</a:t>
            </a:r>
            <a:endParaRPr lang="ru-RU" b="1">
              <a:solidFill>
                <a:schemeClr val="bg1"/>
              </a:solidFill>
            </a:endParaRPr>
          </a:p>
        </p:txBody>
      </p:sp>
      <p:sp>
        <p:nvSpPr>
          <p:cNvPr id="36876" name="AutoShape 12">
            <a:hlinkClick r:id="rId9" action="ppaction://hlinksldjump" highlightClick="1"/>
          </p:cNvPr>
          <p:cNvSpPr>
            <a:spLocks noChangeArrowheads="1"/>
          </p:cNvSpPr>
          <p:nvPr/>
        </p:nvSpPr>
        <p:spPr bwMode="auto">
          <a:xfrm>
            <a:off x="250825" y="5734050"/>
            <a:ext cx="1584325" cy="863600"/>
          </a:xfrm>
          <a:prstGeom prst="actionButtonBackPrevious">
            <a:avLst/>
          </a:prstGeom>
          <a:solidFill>
            <a:schemeClr val="accent1"/>
          </a:solidFill>
          <a:ln w="9525">
            <a:noFill/>
            <a:miter lim="800000"/>
            <a:headEnd/>
            <a:tailEnd/>
          </a:ln>
          <a:effectLst/>
        </p:spPr>
        <p:txBody>
          <a:bodyPr wrap="none" anchor="ctr"/>
          <a:lstStyle/>
          <a:p>
            <a:pPr algn="ctr"/>
            <a:r>
              <a:rPr lang="en-US" b="1"/>
              <a:t>Back</a:t>
            </a:r>
            <a:endParaRPr lang="ru-RU" b="1"/>
          </a:p>
        </p:txBody>
      </p:sp>
      <p:sp>
        <p:nvSpPr>
          <p:cNvPr id="36877" name="AutoShape 13">
            <a:hlinkClick r:id="rId10" action="ppaction://hlinksldjump" highlightClick="1"/>
          </p:cNvPr>
          <p:cNvSpPr>
            <a:spLocks noChangeArrowheads="1"/>
          </p:cNvSpPr>
          <p:nvPr/>
        </p:nvSpPr>
        <p:spPr bwMode="auto">
          <a:xfrm>
            <a:off x="7308850" y="5805488"/>
            <a:ext cx="1584325" cy="936625"/>
          </a:xfrm>
          <a:prstGeom prst="actionButtonForwardNext">
            <a:avLst/>
          </a:prstGeom>
          <a:solidFill>
            <a:schemeClr val="accent1"/>
          </a:solidFill>
          <a:ln w="9525">
            <a:noFill/>
            <a:miter lim="800000"/>
            <a:headEnd/>
            <a:tailEnd/>
          </a:ln>
          <a:effectLst/>
        </p:spPr>
        <p:txBody>
          <a:bodyPr wrap="none" anchor="ctr"/>
          <a:lstStyle/>
          <a:p>
            <a:pPr algn="ctr"/>
            <a:r>
              <a:rPr lang="en-US" b="1"/>
              <a:t>Check</a:t>
            </a:r>
            <a:endParaRPr lang="ru-RU" b="1"/>
          </a:p>
        </p:txBody>
      </p:sp>
      <p:pic>
        <p:nvPicPr>
          <p:cNvPr id="36878" name="Zvuki-Vystrel-s-korabel_noy-pushki(muzbaron.com).mp3">
            <a:hlinkClick r:id="" action="ppaction://media"/>
          </p:cNvPr>
          <p:cNvPicPr>
            <a:picLocks noRot="1" noChangeAspect="1" noChangeArrowheads="1"/>
          </p:cNvPicPr>
          <p:nvPr>
            <a:audioFile r:link="rId1"/>
          </p:nvPr>
        </p:nvPicPr>
        <p:blipFill>
          <a:blip r:embed="rId11" cstate="print"/>
          <a:srcRect/>
          <a:stretch>
            <a:fillRect/>
          </a:stretch>
        </p:blipFill>
        <p:spPr bwMode="auto">
          <a:xfrm>
            <a:off x="4419600" y="3276600"/>
            <a:ext cx="304800" cy="304800"/>
          </a:xfrm>
          <a:prstGeom prst="rect">
            <a:avLst/>
          </a:prstGeom>
          <a:noFill/>
        </p:spPr>
      </p:pic>
      <p:sp>
        <p:nvSpPr>
          <p:cNvPr id="36880" name="Rectangle 16"/>
          <p:cNvSpPr>
            <a:spLocks noChangeArrowheads="1"/>
          </p:cNvSpPr>
          <p:nvPr/>
        </p:nvSpPr>
        <p:spPr bwMode="auto">
          <a:xfrm>
            <a:off x="3779838" y="692150"/>
            <a:ext cx="5213350" cy="641350"/>
          </a:xfrm>
          <a:prstGeom prst="rect">
            <a:avLst/>
          </a:prstGeom>
          <a:noFill/>
          <a:ln w="9525">
            <a:noFill/>
            <a:miter lim="800000"/>
            <a:headEnd/>
            <a:tailEnd/>
          </a:ln>
          <a:effectLst/>
        </p:spPr>
        <p:txBody>
          <a:bodyPr wrap="none">
            <a:spAutoFit/>
          </a:bodyPr>
          <a:lstStyle/>
          <a:p>
            <a:pPr>
              <a:buFontTx/>
              <a:buChar char="-"/>
            </a:pPr>
            <a:r>
              <a:rPr lang="en-US" b="1">
                <a:solidFill>
                  <a:srgbClr val="FF6600"/>
                </a:solidFill>
              </a:rPr>
              <a:t>What will the weather be in Dublin tomorrow?</a:t>
            </a:r>
          </a:p>
          <a:p>
            <a:pPr>
              <a:buFontTx/>
              <a:buChar char="-"/>
            </a:pPr>
            <a:r>
              <a:rPr lang="en-US" b="1">
                <a:solidFill>
                  <a:srgbClr val="FF6600"/>
                </a:solidFill>
              </a:rPr>
              <a:t> It’ll be rainy.</a:t>
            </a:r>
            <a:endParaRPr lang="ru-RU" b="1">
              <a:solidFill>
                <a:srgbClr val="FF6600"/>
              </a:solidFill>
            </a:endParaRPr>
          </a:p>
        </p:txBody>
      </p:sp>
    </p:spTree>
  </p:cSld>
  <p:clrMapOvr>
    <a:masterClrMapping/>
  </p:clrMapOvr>
  <p:transition spd="med">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53" fill="hold"/>
                                        <p:tgtEl>
                                          <p:spTgt spid="3687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6878"/>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e2c984439d3ffcd56725964f031f3fb6ced7628"/>
</p:tagLst>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4132</TotalTime>
  <Words>959</Words>
  <Application>Microsoft Office PowerPoint</Application>
  <PresentationFormat>Экран (4:3)</PresentationFormat>
  <Paragraphs>232</Paragraphs>
  <Slides>23</Slides>
  <Notes>3</Notes>
  <HiddenSlides>0</HiddenSlides>
  <MMClips>8</MMClips>
  <ScaleCrop>false</ScaleCrop>
  <HeadingPairs>
    <vt:vector size="4" baseType="variant">
      <vt:variant>
        <vt:lpstr>Тема</vt:lpstr>
      </vt:variant>
      <vt:variant>
        <vt:i4>2</vt:i4>
      </vt:variant>
      <vt:variant>
        <vt:lpstr>Заголовки слайдов</vt:lpstr>
      </vt:variant>
      <vt:variant>
        <vt:i4>23</vt:i4>
      </vt:variant>
    </vt:vector>
  </HeadingPairs>
  <TitlesOfParts>
    <vt:vector size="25" baseType="lpstr">
      <vt:lpstr>1_Тема Office</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Список используемой литературы</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SPEEDxp</dc:creator>
  <cp:lastModifiedBy>Sony</cp:lastModifiedBy>
  <cp:revision>573</cp:revision>
  <dcterms:created xsi:type="dcterms:W3CDTF">2010-01-23T21:02:41Z</dcterms:created>
  <dcterms:modified xsi:type="dcterms:W3CDTF">2016-01-20T14:41:49Z</dcterms:modified>
</cp:coreProperties>
</file>