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</p:sldMasterIdLst>
  <p:handoutMasterIdLst>
    <p:handoutMasterId r:id="rId36"/>
  </p:handoutMasterIdLst>
  <p:sldIdLst>
    <p:sldId id="258" r:id="rId6"/>
    <p:sldId id="257" r:id="rId7"/>
    <p:sldId id="259" r:id="rId8"/>
    <p:sldId id="260" r:id="rId9"/>
    <p:sldId id="262" r:id="rId10"/>
    <p:sldId id="269" r:id="rId11"/>
    <p:sldId id="265" r:id="rId12"/>
    <p:sldId id="285" r:id="rId13"/>
    <p:sldId id="270" r:id="rId14"/>
    <p:sldId id="288" r:id="rId15"/>
    <p:sldId id="290" r:id="rId16"/>
    <p:sldId id="271" r:id="rId17"/>
    <p:sldId id="286" r:id="rId18"/>
    <p:sldId id="287" r:id="rId19"/>
    <p:sldId id="273" r:id="rId20"/>
    <p:sldId id="272" r:id="rId21"/>
    <p:sldId id="291" r:id="rId22"/>
    <p:sldId id="292" r:id="rId23"/>
    <p:sldId id="293" r:id="rId24"/>
    <p:sldId id="274" r:id="rId25"/>
    <p:sldId id="275" r:id="rId26"/>
    <p:sldId id="277" r:id="rId27"/>
    <p:sldId id="279" r:id="rId28"/>
    <p:sldId id="281" r:id="rId29"/>
    <p:sldId id="296" r:id="rId30"/>
    <p:sldId id="297" r:id="rId31"/>
    <p:sldId id="283" r:id="rId32"/>
    <p:sldId id="294" r:id="rId33"/>
    <p:sldId id="295" r:id="rId34"/>
    <p:sldId id="284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1E6636"/>
    <a:srgbClr val="BC0000"/>
    <a:srgbClr val="FF4343"/>
    <a:srgbClr val="A20000"/>
    <a:srgbClr val="FFDDD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5" d="100"/>
          <a:sy n="55" d="100"/>
        </p:scale>
        <p:origin x="-1722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AEF01-D2E6-4647-9068-BA16F7F557F2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27D6D-497E-4029-9BCC-90F6CC515C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0312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5077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5640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797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3636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514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7530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017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48000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3310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9571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5712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6421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53593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8655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4750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36730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233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33564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34493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8057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4556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2187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71536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47551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18748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5878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4062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01493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16792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16501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68582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23267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81966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92999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06576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62845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0336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9432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17314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22356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4778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52065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2938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863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220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556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2781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528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2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419872" y="1916832"/>
            <a:ext cx="511256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600" b="1" i="0" u="none" strike="noStrike" kern="1200" normalizeH="0" baseline="0" noProof="0" dirty="0">
              <a:ln w="1905"/>
              <a:gradFill>
                <a:gsLst>
                  <a:gs pos="0">
                    <a:srgbClr val="A20000"/>
                  </a:gs>
                  <a:gs pos="78000">
                    <a:srgbClr val="BC0000"/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018" y="4365104"/>
            <a:ext cx="4861022" cy="1512168"/>
          </a:xfrm>
          <a:prstGeom prst="roundRect">
            <a:avLst>
              <a:gd name="adj" fmla="val 1782"/>
            </a:avLst>
          </a:prstGeo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rgbClr val="BC0000"/>
                </a:solidFill>
                <a:latin typeface="Times New Roman" pitchFamily="18" charset="0"/>
                <a:cs typeface="Times New Roman" pitchFamily="18" charset="0"/>
              </a:rPr>
              <a:t>Пономаренко Анна Анатольевна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i="1" dirty="0" smtClean="0">
                <a:solidFill>
                  <a:srgbClr val="BC0000"/>
                </a:solidFill>
                <a:latin typeface="Times New Roman" pitchFamily="18" charset="0"/>
                <a:cs typeface="Times New Roman" pitchFamily="18" charset="0"/>
              </a:rPr>
              <a:t>Учитель-логопед</a:t>
            </a:r>
          </a:p>
          <a:p>
            <a:pPr>
              <a:spcBef>
                <a:spcPts val="0"/>
              </a:spcBef>
            </a:pPr>
            <a:r>
              <a:rPr lang="ru-RU" sz="2400" b="1" i="1" dirty="0" smtClean="0">
                <a:solidFill>
                  <a:srgbClr val="BC0000"/>
                </a:solidFill>
                <a:latin typeface="Times New Roman" pitchFamily="18" charset="0"/>
                <a:cs typeface="Times New Roman" pitchFamily="18" charset="0"/>
              </a:rPr>
              <a:t>ГБОУ школы-интерната №3</a:t>
            </a:r>
            <a:endParaRPr lang="ru-RU" sz="2400" b="1" i="1" dirty="0">
              <a:solidFill>
                <a:srgbClr val="B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37619" y="2132856"/>
            <a:ext cx="70567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Franklin Gothic Medium" pitchFamily="34" charset="0"/>
                <a:ea typeface="+mj-ea"/>
                <a:cs typeface="+mj-cs"/>
              </a:rPr>
              <a:t>Занятие по развитию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Franklin Gothic Medium" pitchFamily="34" charset="0"/>
                <a:ea typeface="+mj-ea"/>
                <a:cs typeface="+mj-cs"/>
              </a:rPr>
              <a:t>речи </a:t>
            </a: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Franklin Gothic Medium" pitchFamily="34" charset="0"/>
                <a:ea typeface="+mj-ea"/>
                <a:cs typeface="+mj-cs"/>
              </a:rPr>
              <a:t>и знакомству с окружающим миром  </a:t>
            </a:r>
            <a:b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Franklin Gothic Medium" pitchFamily="34" charset="0"/>
                <a:ea typeface="+mj-ea"/>
                <a:cs typeface="+mj-cs"/>
              </a:rPr>
            </a:br>
            <a:r>
              <a:rPr kumimoji="0" 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Franklin Gothic Medium" pitchFamily="34" charset="0"/>
                <a:ea typeface="+mj-ea"/>
                <a:cs typeface="+mj-cs"/>
              </a:rPr>
              <a:t>«Осенние цветы»</a:t>
            </a: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928826"/>
          </a:xfrm>
        </p:spPr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chemeClr val="accent2">
                    <a:lumMod val="50000"/>
                  </a:schemeClr>
                </a:solidFill>
              </a:rPr>
              <a:t>Динамическая пауза</a:t>
            </a:r>
            <a:endParaRPr lang="ru-RU" sz="66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7" name="Picture 3" descr="C:\Users\Анна\Desktop\jean_victor_balin_red_flower_valentine-999p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857364"/>
            <a:ext cx="2643206" cy="4576522"/>
          </a:xfrm>
          <a:prstGeom prst="rect">
            <a:avLst/>
          </a:prstGeom>
          <a:noFill/>
        </p:spPr>
      </p:pic>
      <p:pic>
        <p:nvPicPr>
          <p:cNvPr id="1028" name="Picture 4" descr="C:\Users\Анна\Desktop\jean_victor_balin_red_flower_valentine-999p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3143248"/>
            <a:ext cx="1666875" cy="2886075"/>
          </a:xfrm>
          <a:prstGeom prst="rect">
            <a:avLst/>
          </a:prstGeom>
          <a:noFill/>
        </p:spPr>
      </p:pic>
      <p:pic>
        <p:nvPicPr>
          <p:cNvPr id="6" name="Picture 4" descr="C:\Users\Анна\Desktop\jean_victor_balin_red_flower_valentine-999p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3143248"/>
            <a:ext cx="1666875" cy="2886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http://player.myshared.ru/1259271/data/images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57224" y="785795"/>
            <a:ext cx="7143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FF0000"/>
                </a:solidFill>
              </a:rPr>
              <a:t>Игра </a:t>
            </a:r>
            <a:br>
              <a:rPr lang="ru-RU" sz="5400" b="1" i="1" dirty="0" smtClean="0">
                <a:solidFill>
                  <a:srgbClr val="FF0000"/>
                </a:solidFill>
              </a:rPr>
            </a:br>
            <a:r>
              <a:rPr lang="ru-RU" sz="5400" b="1" i="1" dirty="0" smtClean="0">
                <a:solidFill>
                  <a:srgbClr val="FF0000"/>
                </a:solidFill>
              </a:rPr>
              <a:t>«Угадай по описанию»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7" name="Picture 2" descr="C:\Users\Анна\Desktop\cvet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2071678"/>
            <a:ext cx="4191016" cy="3352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368" y="1628800"/>
            <a:ext cx="7200800" cy="998984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 </a:t>
            </a:r>
            <a:br>
              <a:rPr lang="ru-RU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«Угадай по запаху»</a:t>
            </a:r>
            <a:endParaRPr lang="ru-RU" sz="48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s44.radikal.ru/i105/1101/2c/187c131477c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340" y="2708920"/>
            <a:ext cx="4138768" cy="284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3663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chemeClr val="accent2">
                    <a:lumMod val="50000"/>
                  </a:schemeClr>
                </a:solidFill>
              </a:rPr>
              <a:t>Игра «Четвертый лишний»</a:t>
            </a:r>
            <a:endParaRPr lang="ru-RU" sz="48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Анна\Desktop\13f82861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142984"/>
            <a:ext cx="3571900" cy="2464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Анна\Desktop\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142984"/>
            <a:ext cx="3857652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Анна\Desktop\4009729_orig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818494"/>
            <a:ext cx="3571900" cy="2612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Анна\Desktop\Kak_virastit_krasivie_astr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3732611"/>
            <a:ext cx="3762368" cy="2553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71570"/>
          </a:xfrm>
        </p:spPr>
        <p:txBody>
          <a:bodyPr/>
          <a:lstStyle/>
          <a:p>
            <a:r>
              <a:rPr lang="ru-RU" b="1" i="1" dirty="0" smtClean="0">
                <a:solidFill>
                  <a:schemeClr val="accent2">
                    <a:lumMod val="50000"/>
                  </a:schemeClr>
                </a:solidFill>
              </a:rPr>
              <a:t>Игра «Четвертый лишний»</a:t>
            </a:r>
            <a:endParaRPr lang="ru-RU" dirty="0"/>
          </a:p>
        </p:txBody>
      </p:sp>
      <p:pic>
        <p:nvPicPr>
          <p:cNvPr id="2050" name="Picture 2" descr="C:\Users\Анна\Desktop\308486-fc647-59530447-m750x740-u566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928670"/>
            <a:ext cx="3857652" cy="267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Анна\Desktop\lili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714752"/>
            <a:ext cx="3810000" cy="26610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Анна\Desktop\7c7327bf94523bc4fb07ea39bcad9b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643314"/>
            <a:ext cx="3929090" cy="26610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Анна\Desktop\1570471vfw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1000108"/>
            <a:ext cx="3619501" cy="27146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2696" y="692696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43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Части цветка</a:t>
            </a:r>
            <a:endParaRPr lang="ru-RU" sz="5400" b="1" dirty="0">
              <a:solidFill>
                <a:srgbClr val="FF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6776" y="2609030"/>
            <a:ext cx="7056784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1-й звук в слове стебель.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3-й звук в слове листья.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4000" b="1" i="1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1-й звук в слове лепестки</a:t>
            </a:r>
            <a:r>
              <a:rPr kumimoji="0" lang="ru-RU" sz="4400" b="1" i="1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074" name="Picture 2" descr="http://f4.mylove.ru/2_Oy1LMeQDjSyGB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4444" y="1182286"/>
            <a:ext cx="2775527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095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132856"/>
            <a:ext cx="6141368" cy="99898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B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Дыхательная гимнастика</a:t>
            </a:r>
            <a:endParaRPr lang="ru-RU" b="1" dirty="0">
              <a:solidFill>
                <a:srgbClr val="B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Users\Анна\Desktop\1203130816199281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808" y="2924944"/>
            <a:ext cx="3334494" cy="33344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99159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www.newspeak.by/page/imgs/5605302f833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2214546" y="571480"/>
            <a:ext cx="6500858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"/>
                <a:ea typeface="Times New Roman" pitchFamily="18" charset="0"/>
                <a:cs typeface="Arial" pitchFamily="34" charset="0"/>
              </a:rPr>
              <a:t>Игра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"/>
                <a:ea typeface="Times New Roman" pitchFamily="18" charset="0"/>
                <a:cs typeface="Arial" pitchFamily="34" charset="0"/>
              </a:rPr>
              <a:t>«Подскажи</a:t>
            </a:r>
            <a:r>
              <a:rPr lang="ru-RU" sz="4400" b="1" i="1" dirty="0" smtClean="0">
                <a:solidFill>
                  <a:schemeClr val="accent6">
                    <a:lumMod val="50000"/>
                  </a:schemeClr>
                </a:solidFill>
                <a:latin typeface="Times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4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"/>
                <a:ea typeface="Times New Roman" pitchFamily="18" charset="0"/>
                <a:cs typeface="Arial" pitchFamily="34" charset="0"/>
              </a:rPr>
              <a:t>отгадку»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Много нежных лепесточков,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У красивеньких цветочков,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Запах ароматный -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Не для всех приятный.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Лепесточек  бархатный,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У   цветочков… 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9092" name="Picture 4" descr="C:\Users\Анна\Desktop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4572008"/>
            <a:ext cx="2381246" cy="17859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newspeak.by/page/imgs/5605302f833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2285984" y="714356"/>
            <a:ext cx="571504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Есть цветок такой в саду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 похож он на звезду.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Может быть любого цвета.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Для осеннего букета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соберём цветок прекрасный,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называется он -…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0116" name="Picture 4" descr="C:\Users\Анна\Desktop\astry_cvety_buket_yarkie_krupnyy_plan_1600x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786190"/>
            <a:ext cx="3333773" cy="2500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newspeak.by/page/imgs/5605302f833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2643174" y="857232"/>
            <a:ext cx="6500826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Есть такой цветок садовый –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 для нас давно не новый: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Он уже который год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 дворе у нас растёт.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Ах, прекрасная картина –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Расцветает ... 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1140" name="Picture 4" descr="C:\Users\Анна\Desktop\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3814192"/>
            <a:ext cx="2857520" cy="2281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99792" y="853283"/>
            <a:ext cx="5724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Осень наступила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</a:endParaRPr>
          </a:p>
        </p:txBody>
      </p:sp>
      <p:pic>
        <p:nvPicPr>
          <p:cNvPr id="3" name="Picture 2" descr="C:\Users\Анна\Downloads\3876114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544" y="1776613"/>
            <a:ext cx="3733704" cy="2786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C:\Users\Анна\Downloads\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032" y="1713474"/>
            <a:ext cx="3703725" cy="2777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Анна\Downloads\1460167_2tc0sftmb6io4k44go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3861048"/>
            <a:ext cx="4274552" cy="2849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276872"/>
            <a:ext cx="7272808" cy="1143000"/>
          </a:xfrm>
        </p:spPr>
        <p:txBody>
          <a:bodyPr>
            <a:normAutofit fontScale="90000"/>
          </a:bodyPr>
          <a:lstStyle/>
          <a:p>
            <a:r>
              <a:rPr lang="ru-RU" sz="5400" b="1" i="1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Игра </a:t>
            </a:r>
            <a:br>
              <a:rPr lang="ru-RU" sz="5400" b="1" i="1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«Закончи предложение»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38082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608" y="26064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1E6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лесу растут цветы…</a:t>
            </a:r>
            <a:endParaRPr lang="ru-RU" b="1" dirty="0">
              <a:solidFill>
                <a:srgbClr val="1E66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Анна\Desktop\pre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608" y="1916832"/>
            <a:ext cx="7467600" cy="4675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8036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608" y="26064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1E6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поле растут цветы…</a:t>
            </a:r>
            <a:endParaRPr lang="ru-RU" b="1" dirty="0">
              <a:solidFill>
                <a:srgbClr val="1E66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нна\Desktop\4576_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574005"/>
            <a:ext cx="7772400" cy="4554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21602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608" y="26064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1E6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саду растут цветы…</a:t>
            </a:r>
            <a:endParaRPr lang="ru-RU" b="1" dirty="0">
              <a:solidFill>
                <a:srgbClr val="1E66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Анна\Desktop\Samye-krasivye-parki-Pragi-e14254224199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524000"/>
            <a:ext cx="7243763" cy="4538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65329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608" y="26064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1E6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лугу растут цветы…</a:t>
            </a:r>
            <a:endParaRPr lang="ru-RU" b="1" dirty="0">
              <a:solidFill>
                <a:srgbClr val="1E663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нна\Desktop\0377461d473db0dfa33b708bbdadea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371600"/>
            <a:ext cx="6629400" cy="4972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34422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6610/83813999.c64/0_c0616_6c0715da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67869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00166" y="428604"/>
            <a:ext cx="58579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1E6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теплице растут цветы…</a:t>
            </a:r>
            <a:endParaRPr lang="ru-RU" sz="4000" dirty="0"/>
          </a:p>
        </p:txBody>
      </p:sp>
      <p:pic>
        <p:nvPicPr>
          <p:cNvPr id="2049" name="Picture 1" descr="C:\Users\Анна\Desktop\34Vietnam-270Dalat-250Greenhouse^1920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6" y="1714488"/>
            <a:ext cx="7500988" cy="4505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-fotki.yandex.ru/get/6610/83813999.c64/0_c0616_6c0715da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69" y="1"/>
            <a:ext cx="9167869" cy="685799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14480" y="1000108"/>
            <a:ext cx="43229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E66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оранжерее  растут цветы…</a:t>
            </a:r>
            <a:endParaRPr lang="ru-RU" sz="3200" dirty="0"/>
          </a:p>
        </p:txBody>
      </p:sp>
      <p:pic>
        <p:nvPicPr>
          <p:cNvPr id="1027" name="Picture 3" descr="C:\Users\Анна\Desktop\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2000240"/>
            <a:ext cx="6858048" cy="3953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924944"/>
            <a:ext cx="7272808" cy="1143000"/>
          </a:xfrm>
        </p:spPr>
        <p:txBody>
          <a:bodyPr>
            <a:normAutofit fontScale="90000"/>
          </a:bodyPr>
          <a:lstStyle/>
          <a:p>
            <a:r>
              <a:rPr lang="ru-RU" sz="4900" b="1" i="1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Задание </a:t>
            </a:r>
            <a:br>
              <a:rPr lang="ru-RU" sz="4900" b="1" i="1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i="1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«Установите порядок слов в предложении». 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5798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www.playcast.ru/uploads/2015/10/02/152968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2357422" y="214290"/>
            <a:ext cx="6500858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красивые, в,  расцвели, саду, астры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(В саду расцвели красивые астры.)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идут, цветами, дети, с,  в, школу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(Дети с цветами идут в школу)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саженцы, магазин, в, привезли, цветов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(В магазин привезли саженцы цветов.)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ребята, бархатцами,  поливают,           клумбу, с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(Ребята поливают клумбу с    бархатцами.)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player.myshared.ru/1214281/data/images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500166" y="1214422"/>
            <a:ext cx="55721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  <a:endParaRPr lang="ru-RU" sz="600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3189" name="Picture 5" descr="C:\Users\Анна\Desktop\i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2285992"/>
            <a:ext cx="3833825" cy="3388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6600" b="1" i="1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Осень:</a:t>
            </a:r>
            <a:br>
              <a:rPr lang="ru-RU" sz="6600" b="1" i="1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944456"/>
            <a:ext cx="61206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6000" b="1" i="1" dirty="0" smtClean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- сентябрь</a:t>
            </a:r>
            <a:r>
              <a:rPr lang="ru-RU" sz="6000" b="1" i="1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6000" b="1" i="1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- октябрь;</a:t>
            </a:r>
            <a:br>
              <a:rPr lang="ru-RU" sz="6000" b="1" i="1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6000" b="1" i="1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- ноябрь.</a:t>
            </a:r>
            <a:endParaRPr lang="ru-RU" sz="6000" b="1" i="1" dirty="0">
              <a:ln>
                <a:solidFill>
                  <a:srgbClr val="584300"/>
                </a:solidFill>
              </a:ln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mart\Desktop\Новая папка\1216287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9650" y="1944456"/>
            <a:ext cx="4703482" cy="452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15232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4584" y="764704"/>
            <a:ext cx="7416824" cy="1143000"/>
          </a:xfrm>
        </p:spPr>
        <p:txBody>
          <a:bodyPr>
            <a:noAutofit/>
          </a:bodyPr>
          <a:lstStyle/>
          <a:p>
            <a:r>
              <a:rPr lang="ru-RU" sz="5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Спасибо! </a:t>
            </a:r>
            <a:br>
              <a:rPr lang="ru-RU" sz="5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До новых встреч!</a:t>
            </a:r>
            <a:endParaRPr lang="ru-RU" sz="5400" dirty="0">
              <a:solidFill>
                <a:srgbClr val="00B050"/>
              </a:solidFill>
            </a:endParaRPr>
          </a:p>
        </p:txBody>
      </p:sp>
      <p:pic>
        <p:nvPicPr>
          <p:cNvPr id="4098" name="Picture 2" descr="C:\Users\Smart\Desktop\Новая папка\1216287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3997377" cy="384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316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07904" y="692696"/>
            <a:ext cx="37868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Сентябрь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4" name="Picture 2" descr="C:\Users\Анна\Desktop\i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708359"/>
            <a:ext cx="43434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Анна\Desktop\389856-dbf9e-82250972-m750x740-ue940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2541" y="4548029"/>
            <a:ext cx="3038475" cy="2301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Анна\Desktop\e2c3747ba8c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32178" y="2697531"/>
            <a:ext cx="4013200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9675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одержимое 5" descr="i (5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80671">
            <a:off x="144529" y="3431115"/>
            <a:ext cx="1035472" cy="989305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ound2DiagRect">
            <a:avLst>
              <a:gd name="adj1" fmla="val 25834"/>
              <a:gd name="adj2" fmla="val 0"/>
            </a:avLst>
          </a:prstGeom>
          <a:solidFill>
            <a:schemeClr val="lt1">
              <a:alpha val="3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60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Сентябрь </a:t>
            </a:r>
            <a:endParaRPr lang="ru-RU" sz="6000" b="1" dirty="0">
              <a:ln>
                <a:solidFill>
                  <a:srgbClr val="782A12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5" descr="i (5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80671">
            <a:off x="8174097" y="431803"/>
            <a:ext cx="851107" cy="813160"/>
          </a:xfrm>
          <a:prstGeom prst="rect">
            <a:avLst/>
          </a:prstGeom>
        </p:spPr>
      </p:pic>
      <p:pic>
        <p:nvPicPr>
          <p:cNvPr id="6" name="Picture 2" descr="C:\Users\Анна\Desktop\1337103155_nino-natia.com_32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9600" y="1295400"/>
            <a:ext cx="3799417" cy="2849563"/>
          </a:xfrm>
          <a:prstGeom prst="ellipse">
            <a:avLst/>
          </a:prstGeom>
          <a:effectLst>
            <a:softEdge rad="112500"/>
          </a:effectLst>
        </p:spPr>
      </p:pic>
      <p:pic>
        <p:nvPicPr>
          <p:cNvPr id="8" name="Picture 3" descr="C:\Users\Анна\Desktop\98954-barhatcy-lechebnye-svoystv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295400"/>
            <a:ext cx="3980089" cy="2971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C:\Users\Анна\Desktop\113006759_large_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3927140"/>
            <a:ext cx="3886200" cy="29308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Users\Анна\Desktop\95382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3810000"/>
            <a:ext cx="4114800" cy="30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 (5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3657600"/>
            <a:ext cx="891540" cy="85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1478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Астры </a:t>
            </a:r>
            <a:endParaRPr lang="ru-RU" sz="6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Анна\Desktop\0_3f09a_64debfc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600" y="1219200"/>
            <a:ext cx="3581400" cy="30800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4" descr="C:\Users\Анна\Desktop\92729_1280_8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219200"/>
            <a:ext cx="362171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3" descr="C:\Users\Анна\Desktop\23961806_Belaya_astr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3657600"/>
            <a:ext cx="4191000" cy="34671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724400"/>
            <a:ext cx="891540" cy="851790"/>
          </a:xfrm>
          <a:prstGeom prst="rect">
            <a:avLst/>
          </a:prstGeom>
        </p:spPr>
      </p:pic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4419600"/>
            <a:ext cx="891540" cy="85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226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Бархатцы </a:t>
            </a:r>
            <a:endParaRPr lang="ru-RU" sz="6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Анна\Desktop\0_8c739_c70be847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447800"/>
            <a:ext cx="384048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3" descr="C:\Users\Анна\Desktop\800px-Tagetes_patula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8904" y="3746182"/>
            <a:ext cx="3780495" cy="28070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C:\Users\Анна\Desktop\tagetes_erecta_incaii_yello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838200"/>
            <a:ext cx="3276481" cy="309086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4648200"/>
            <a:ext cx="891540" cy="851790"/>
          </a:xfrm>
          <a:prstGeom prst="rect">
            <a:avLst/>
          </a:prstGeom>
        </p:spPr>
      </p:pic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609600"/>
            <a:ext cx="891540" cy="851790"/>
          </a:xfrm>
          <a:prstGeom prst="rect">
            <a:avLst/>
          </a:prstGeom>
        </p:spPr>
      </p:pic>
      <p:pic>
        <p:nvPicPr>
          <p:cNvPr id="8" name="Рисунок 7" descr="i (5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4267200"/>
            <a:ext cx="891540" cy="85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344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Георгины </a:t>
            </a:r>
            <a:endParaRPr lang="ru-RU" sz="54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нна\Desktop\0_c2fa1_31e173b2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428736"/>
            <a:ext cx="3333773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 descr="C:\Users\Анна\Desktop\0_1586d_da2c144a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357298"/>
            <a:ext cx="3786214" cy="2801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8" name="Picture 4" descr="C:\Users\Анна\Desktop\49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3643314"/>
            <a:ext cx="3667550" cy="274951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332716"/>
            <a:ext cx="8229600" cy="1143000"/>
          </a:xfrm>
        </p:spPr>
        <p:txBody>
          <a:bodyPr/>
          <a:lstStyle/>
          <a:p>
            <a:r>
              <a:rPr lang="ru-RU" sz="5400" b="1" i="1" dirty="0">
                <a:solidFill>
                  <a:srgbClr val="FF4343"/>
                </a:solidFill>
                <a:latin typeface="Times New Roman" pitchFamily="18" charset="0"/>
                <a:cs typeface="Times New Roman" pitchFamily="18" charset="0"/>
              </a:rPr>
              <a:t>Осенние цветы</a:t>
            </a:r>
            <a:endParaRPr lang="ru-RU" dirty="0">
              <a:solidFill>
                <a:srgbClr val="FF4343"/>
              </a:solidFill>
            </a:endParaRPr>
          </a:p>
        </p:txBody>
      </p:sp>
      <p:pic>
        <p:nvPicPr>
          <p:cNvPr id="3" name="Picture 2" descr="C:\Users\Анна\Desktop\3736d14354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45205">
            <a:off x="648779" y="1569279"/>
            <a:ext cx="3814781" cy="2689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5" descr="C:\Users\Анна\Desktop\rassada-barhatcy-s-dostavkoy-f32449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1484784"/>
            <a:ext cx="4648200" cy="29003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3" descr="C:\Users\Анна\Desktop\georgin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4001740"/>
            <a:ext cx="3733800" cy="28562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Users\Анна\Desktop\362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4055364"/>
            <a:ext cx="3982431" cy="2802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7502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53734"/>
      </a:hlink>
      <a:folHlink>
        <a:srgbClr val="F2DCDB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242</Words>
  <Application>Microsoft Office PowerPoint</Application>
  <PresentationFormat>Экран (4:3)</PresentationFormat>
  <Paragraphs>68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Тема Office</vt:lpstr>
      <vt:lpstr>Office Theme</vt:lpstr>
      <vt:lpstr>1_Office Theme</vt:lpstr>
      <vt:lpstr>2_Office Theme</vt:lpstr>
      <vt:lpstr>3_Office Theme</vt:lpstr>
      <vt:lpstr>Слайд 1</vt:lpstr>
      <vt:lpstr>Слайд 2</vt:lpstr>
      <vt:lpstr>Осень: </vt:lpstr>
      <vt:lpstr>Слайд 4</vt:lpstr>
      <vt:lpstr>Сентябрь </vt:lpstr>
      <vt:lpstr>        Астры </vt:lpstr>
      <vt:lpstr>      Бархатцы </vt:lpstr>
      <vt:lpstr>Георгины </vt:lpstr>
      <vt:lpstr>Осенние цветы</vt:lpstr>
      <vt:lpstr>Динамическая пауза</vt:lpstr>
      <vt:lpstr>Слайд 11</vt:lpstr>
      <vt:lpstr>Игра  «Угадай по запаху»</vt:lpstr>
      <vt:lpstr>Игра «Четвертый лишний»</vt:lpstr>
      <vt:lpstr>Игра «Четвертый лишний»</vt:lpstr>
      <vt:lpstr>Части цветка</vt:lpstr>
      <vt:lpstr>Дыхательная гимнастика</vt:lpstr>
      <vt:lpstr>Слайд 17</vt:lpstr>
      <vt:lpstr>Слайд 18</vt:lpstr>
      <vt:lpstr>Слайд 19</vt:lpstr>
      <vt:lpstr>Игра  «Закончи предложение»</vt:lpstr>
      <vt:lpstr>В лесу растут цветы…</vt:lpstr>
      <vt:lpstr>В поле растут цветы…</vt:lpstr>
      <vt:lpstr>В саду растут цветы…</vt:lpstr>
      <vt:lpstr>На лугу растут цветы…</vt:lpstr>
      <vt:lpstr>Слайд 25</vt:lpstr>
      <vt:lpstr>Слайд 26</vt:lpstr>
      <vt:lpstr>Задание  «Установите порядок слов в предложении».  </vt:lpstr>
      <vt:lpstr>Слайд 28</vt:lpstr>
      <vt:lpstr>Слайд 29</vt:lpstr>
      <vt:lpstr>Спасибо!  До новых встреч!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Анна</cp:lastModifiedBy>
  <cp:revision>24</cp:revision>
  <dcterms:created xsi:type="dcterms:W3CDTF">2013-08-23T19:01:23Z</dcterms:created>
  <dcterms:modified xsi:type="dcterms:W3CDTF">2016-01-16T04:53:45Z</dcterms:modified>
</cp:coreProperties>
</file>