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86" r:id="rId3"/>
    <p:sldId id="257" r:id="rId4"/>
    <p:sldId id="260" r:id="rId5"/>
    <p:sldId id="258" r:id="rId6"/>
    <p:sldId id="269" r:id="rId7"/>
    <p:sldId id="283" r:id="rId8"/>
    <p:sldId id="259" r:id="rId9"/>
    <p:sldId id="262" r:id="rId10"/>
    <p:sldId id="267" r:id="rId11"/>
    <p:sldId id="263" r:id="rId12"/>
    <p:sldId id="264" r:id="rId13"/>
    <p:sldId id="271" r:id="rId14"/>
    <p:sldId id="276" r:id="rId15"/>
    <p:sldId id="261" r:id="rId16"/>
    <p:sldId id="266" r:id="rId17"/>
    <p:sldId id="265" r:id="rId18"/>
    <p:sldId id="281" r:id="rId19"/>
    <p:sldId id="268" r:id="rId20"/>
    <p:sldId id="274" r:id="rId21"/>
    <p:sldId id="275" r:id="rId22"/>
    <p:sldId id="277" r:id="rId23"/>
    <p:sldId id="278" r:id="rId24"/>
    <p:sldId id="279" r:id="rId25"/>
    <p:sldId id="280" r:id="rId26"/>
    <p:sldId id="282" r:id="rId27"/>
    <p:sldId id="284" r:id="rId28"/>
    <p:sldId id="285" r:id="rId29"/>
    <p:sldId id="287" r:id="rId30"/>
    <p:sldId id="288" r:id="rId31"/>
    <p:sldId id="289" r:id="rId32"/>
    <p:sldId id="291" r:id="rId33"/>
    <p:sldId id="292" r:id="rId34"/>
    <p:sldId id="27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6CA55C-5AA2-464D-850F-38DFE4FC273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9C79BF-7B29-4ECF-9ABD-22A534932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F78A-30F6-4E61-A470-3B1416798BE2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06D8-EF00-499E-9CAC-4D2718CB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F863-5383-48B7-B8DE-E73A2B08F082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088D-3F1C-4AAA-9A04-C9A095E3F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0B1E-FEC9-4087-91D3-822426D76FC8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21AD-AA9B-4939-B96A-1CF032446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A192-D03E-49BD-9CC5-098F909EF773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1651-24CB-4077-B978-7AA7D7C7F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231F-524C-4E47-9B6F-43076F1177BE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DD07-238B-41A9-A06F-74C285A7A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4901-71A1-466E-95BA-1A5E80BFCB65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D70C-C59A-4AE1-937B-367351E88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4BFB-F0B6-4BB0-87D3-86510C5BE71E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1DB6-214F-4687-B912-DE6D91B9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4844-9B61-41CF-9C9C-6D28A9D1EF92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A6D7-EA3F-474B-BD9A-BFCFF2CBC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66F5-D555-4FDE-ACFD-40B699BD4D52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1A3B-E7E8-4F19-871D-EA3A9157E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DCD0-517B-411F-BABC-B52FABC94AB3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63F5-680A-487A-830D-36C9CC1B2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3BB9-5F2E-4DA1-B720-7E3FACD44BB7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2D22-7F10-4008-978D-5F3E7BDCE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F1C545-E229-488F-B625-0775EDC385AA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F47440-4B98-475C-BDA4-125B95830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zabmedia.ru/news/62615/konstituciyu_dvr_vystavili_v_kraevom_arhive/" TargetMode="External"/><Relationship Id="rId3" Type="http://schemas.openxmlformats.org/officeDocument/2006/relationships/hyperlink" Target="http://www.liveinternet.ru/users/falconetta/post372449840/" TargetMode="External"/><Relationship Id="rId7" Type="http://schemas.openxmlformats.org/officeDocument/2006/relationships/hyperlink" Target="http://politobzor.net/show-65576-plan-unitarizacii-rossii.html" TargetMode="External"/><Relationship Id="rId12" Type="http://schemas.openxmlformats.org/officeDocument/2006/relationships/hyperlink" Target="http://spasskiy-dv.ru/index.php?option=com_content&amp;view=article&amp;id=6926:spassk-dalnii-primorskogo-kraia-v-ogne-grajdanskoi-voine-i-intervencii-1918-iul-1922-oktiabr&amp;catid=58:history&amp;Itemid=415" TargetMode="External"/><Relationship Id="rId2" Type="http://schemas.openxmlformats.org/officeDocument/2006/relationships/hyperlink" Target="https://www.google.ru/search?q=%D0%A1%D0%B5%D1%80%D0%B3%D0%B5%D0%B9+%D0%BB%D0%B0%D0%B7%D0%BE&amp;newwindow=1&amp;espv=2&amp;biw=1422&amp;bih=998&amp;source=lnms&amp;tbm=isch&amp;sa=X&amp;ved=0ahUKEwi9k46foaHKAhUiv3IKHaPfB64Q_AUIBigB&amp;dpr=0.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_%D0%BA%D1%80%D0%B0%D1%8F&amp;bvm=bv.111396085,d.bGQ&amp;psig=AFQjCNGvtxC3r6gGQMNTTQNIyCQqZfzTwg&amp;ust=1452586509201008" TargetMode="External"/><Relationship Id="rId11" Type="http://schemas.openxmlformats.org/officeDocument/2006/relationships/hyperlink" Target="http://dkphoto.livejournal.com/218508.html?thread=11072652" TargetMode="External"/><Relationship Id="rId5" Type="http://schemas.openxmlformats.org/officeDocument/2006/relationships/hyperlink" Target="http://www.liveinternet.ru/users/dejavu57/post332455343/" TargetMode="External"/><Relationship Id="rId10" Type="http://schemas.openxmlformats.org/officeDocument/2006/relationships/hyperlink" Target="http://wberdnikov.narod.ru/photoalbum6.html" TargetMode="External"/><Relationship Id="rId4" Type="http://schemas.openxmlformats.org/officeDocument/2006/relationships/hyperlink" Target="http://smolbattle.ru/threads/%D0%90%D1%80%D0%BC%D0%B8%D1%8F-%D0%94%D0%B0%D0%BB%D1%8C%D0%BD%D0%B5%D0%B2%D0%BE%D1%81%D1%82%D0%BE%D1%87%D0%BD%D0%BE%D0%B9-%D1%80%D0%B5%D1%81%D0%BF%D1%83%D0%B1%D0%BB%D0%B8%D0%BA%D0%B8.32298/" TargetMode="External"/><Relationship Id="rId9" Type="http://schemas.openxmlformats.org/officeDocument/2006/relationships/hyperlink" Target="http://beloeprimorye.ucoz.ru/photo/vremennoe_priamurskoe_pravitelstvo/bratja_merkulovy/1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643998" cy="1470025"/>
          </a:xfrm>
        </p:spPr>
        <p:txBody>
          <a:bodyPr/>
          <a:lstStyle/>
          <a:p>
            <a:r>
              <a:rPr lang="ru-RU" b="1" dirty="0" smtClean="0"/>
              <a:t>Приморье и Дальневосточная республика. Освобождение от интервентов и </a:t>
            </a:r>
            <a:r>
              <a:rPr lang="ru-RU" b="1" dirty="0" smtClean="0"/>
              <a:t>белых.</a:t>
            </a: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00570"/>
            <a:ext cx="5272102" cy="106679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Урок по истории Приморского края в 10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Разработала: учитель истории Мызник Т.Ю.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7" name="Picture 3" descr="H:\Documents and Settings\Aida\Рабочий стол\клипарты рамки фончики\karty\karty\map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500594" cy="1427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571480"/>
            <a:ext cx="4762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МКОУ «Средняя общеобразовательная </a:t>
            </a:r>
          </a:p>
          <a:p>
            <a:r>
              <a:rPr lang="ru-RU" b="1" dirty="0" smtClean="0"/>
              <a:t>школа </a:t>
            </a:r>
            <a:r>
              <a:rPr lang="ru-RU" b="1" dirty="0" err="1" smtClean="0"/>
              <a:t>им.А.А.Фадеева</a:t>
            </a:r>
            <a:r>
              <a:rPr lang="ru-RU" b="1" dirty="0" smtClean="0"/>
              <a:t> с.Чугуевка </a:t>
            </a:r>
          </a:p>
          <a:p>
            <a:r>
              <a:rPr lang="ru-RU" b="1" dirty="0" smtClean="0"/>
              <a:t>Чугуевского района Приморского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самостоятельно прочитать текст, выбрать и записать в тетрадь факты, иллюстрирующие действия японцев.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Ответ. 			Факты: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11- 12 марта 1920 г. японцы напали на партизан в Николаевске-на-Амуре, но были разгромлены. Япония оккупировала Северный Сахалин и низовья Амура.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9 апреля 1920г. разработан проект соглашения о принципах взаимоотношений Приморского правительства и японского военного командования. 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Факты: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4- 5 апреля, японцы разгромили гарнизон Владивостока, захватили суда Сибирской военной флотилии, обстреляли здание Приморского правительства.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Японцами были убиты члены Военного совета С.Г.Лазо, А.Н.Луцкий и В.М. Сибирцев, командующий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никольск-уссурийскими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войсками А.В.Андреев, командиры отрядов в Раздольном...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боях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Никольска-Уссурийского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Хабаровска интервенты оттеснили  революционные войска на север.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ксим\Pictures\карта_mJZt8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3744692" cy="335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071802" y="1600201"/>
            <a:ext cx="6072198" cy="2757494"/>
          </a:xfrm>
        </p:spPr>
        <p:txBody>
          <a:bodyPr/>
          <a:lstStyle/>
          <a:p>
            <a:pPr indent="342900">
              <a:buNone/>
            </a:pPr>
            <a:r>
              <a:rPr lang="ru-RU" sz="2400" dirty="0" smtClean="0"/>
              <a:t>Сергей Георгиевич Лазо (1894 – 1920)—  русский дворянин, офицер русской императорской армии, в период распада Российской империи — советский военачальник и государственный деятель.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0" name="Содержимое 9" descr="C:\Users\Максим\Pictures\0_8b4f7_fd2b7e7e_XL.jpg"/>
          <p:cNvPicPr>
            <a:picLocks noGrp="1"/>
          </p:cNvPicPr>
          <p:nvPr>
            <p:ph sz="half" idx="1"/>
          </p:nvPr>
        </p:nvPicPr>
        <p:blipFill>
          <a:blip r:embed="rId3"/>
          <a:srcRect l="13443" r="8726"/>
          <a:stretch>
            <a:fillRect/>
          </a:stretch>
        </p:blipFill>
        <p:spPr bwMode="auto">
          <a:xfrm>
            <a:off x="285720" y="1643050"/>
            <a:ext cx="328614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 bwMode="auto">
          <a:xfrm>
            <a:off x="285720" y="4786322"/>
            <a:ext cx="55007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0" indent="180000">
              <a:spcBef>
                <a:spcPts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Памятник Сергею Лазо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2000" lvl="0" indent="180000">
              <a:spcBef>
                <a:spcPts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г. Владивостоке.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2000" lvl="0" indent="180000">
              <a:spcBef>
                <a:spcPts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Открыт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августа 1945 года.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lvl="0" indent="342900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Карта Приморского края.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ксим\Pictures\1331095588_1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500174"/>
            <a:ext cx="326623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214678" y="1600200"/>
            <a:ext cx="5715040" cy="4525963"/>
          </a:xfrm>
        </p:spPr>
        <p:txBody>
          <a:bodyPr/>
          <a:lstStyle/>
          <a:p>
            <a:pPr indent="342900">
              <a:buNone/>
            </a:pPr>
            <a:r>
              <a:rPr lang="ru-RU" b="1" dirty="0" smtClean="0"/>
              <a:t>Сергей Лазо </a:t>
            </a:r>
            <a:r>
              <a:rPr lang="ru-RU" dirty="0" smtClean="0"/>
              <a:t>в 1919г. избран командующим всеми партизанскими отрядами в Приморском крае. После свержения белогвардейской власти в крае С. Г. Лазо возглавил Военный совет Временного правительства Приморской земской управы и являлся членом Дальневосточного крайкома РКП (б)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5008" y="1571612"/>
            <a:ext cx="3143272" cy="1125527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/>
              <a:t>Выступление С. Лазо на митинге во Владивостоке, </a:t>
            </a:r>
            <a:r>
              <a:rPr lang="ru-RU" dirty="0" smtClean="0"/>
              <a:t>посвящённом   </a:t>
            </a:r>
            <a:r>
              <a:rPr lang="ru-RU" dirty="0" smtClean="0"/>
              <a:t>3-й годовщине революции, 12марта1920г.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  <p:pic>
        <p:nvPicPr>
          <p:cNvPr id="12290" name="Picture 2" descr="C:\Users\Максим\Pictures\206376-5b21e78c97996948244cc15cc85b2f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5357850" cy="388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57620" y="1428736"/>
            <a:ext cx="5000660" cy="4697427"/>
          </a:xfrm>
        </p:spPr>
        <p:txBody>
          <a:bodyPr/>
          <a:lstStyle/>
          <a:p>
            <a:pPr marL="360000" indent="342900">
              <a:spcBef>
                <a:spcPts val="0"/>
              </a:spcBef>
              <a:buNone/>
            </a:pPr>
            <a:r>
              <a:rPr lang="ru-RU" dirty="0" smtClean="0"/>
              <a:t>В ночь на 5 апреля японские  войска начали разгром всех гарнизонов революционных войск в Приморье. Они захватили членов Военного совета Приморья </a:t>
            </a:r>
          </a:p>
          <a:p>
            <a:pPr marL="360000" indent="342900">
              <a:spcBef>
                <a:spcPts val="0"/>
              </a:spcBef>
              <a:buNone/>
            </a:pPr>
            <a:r>
              <a:rPr lang="ru-RU" dirty="0" smtClean="0"/>
              <a:t>С. Г. Лазо, </a:t>
            </a:r>
          </a:p>
          <a:p>
            <a:pPr marL="360000" indent="342900">
              <a:spcBef>
                <a:spcPts val="0"/>
              </a:spcBef>
              <a:buNone/>
            </a:pPr>
            <a:r>
              <a:rPr lang="ru-RU" dirty="0" smtClean="0"/>
              <a:t>А. Н. Луцкого, </a:t>
            </a:r>
          </a:p>
          <a:p>
            <a:pPr marL="360000" indent="342900">
              <a:spcBef>
                <a:spcPts val="0"/>
              </a:spcBef>
              <a:buNone/>
            </a:pPr>
            <a:r>
              <a:rPr lang="ru-RU" dirty="0" smtClean="0"/>
              <a:t>В. М. </a:t>
            </a:r>
            <a:r>
              <a:rPr lang="ru-RU" dirty="0" err="1" smtClean="0"/>
              <a:t>Сибирцева</a:t>
            </a:r>
            <a:r>
              <a:rPr lang="ru-RU" dirty="0" smtClean="0"/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000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5720" y="5929330"/>
            <a:ext cx="3357586" cy="365125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Николаевич Луцкий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2051" name="Picture 3" descr="C:\Users\Максим\Pictures\tmpL_xqhn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114702" cy="440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Максим\Pictures\0_3e070_623141a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2" y="3786190"/>
            <a:ext cx="3524248" cy="26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43306" y="1600201"/>
            <a:ext cx="5043494" cy="2185989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/>
              <a:t>Затем интервенты якобы выдали С.Лазо, А.Луцкого и </a:t>
            </a:r>
            <a:r>
              <a:rPr lang="ru-RU" dirty="0" err="1" smtClean="0"/>
              <a:t>В.Сибирцева</a:t>
            </a:r>
            <a:r>
              <a:rPr lang="ru-RU" dirty="0" smtClean="0"/>
              <a:t> белогвардейской банде есаула Бочкарёва.</a:t>
            </a:r>
          </a:p>
          <a:p>
            <a:pPr indent="34290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2" name="Picture 2" descr="C:\Users\Максим\Pictures\Sibircev-Vsevolod-Mihajlovich-19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226887" cy="39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142844" y="5357827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Всеволод Михайлович Сибирцев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 bwMode="auto">
          <a:xfrm>
            <a:off x="3357554" y="4500570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Паровоз-памятник Ел-629,  г. Уссурийск, фото М.Иванцова 2008г.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1472" y="5500702"/>
            <a:ext cx="4040188" cy="639762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Японские войска в Приморье. 1918—1919 года.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ксим\Pictures\Японцы_в_приморь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833" y="2571744"/>
            <a:ext cx="4757997" cy="274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57752" y="5429264"/>
            <a:ext cx="4041775" cy="642942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Японская кавалерия под Хабаровском атакует противника.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  <p:pic>
        <p:nvPicPr>
          <p:cNvPr id="5123" name="Picture 3" descr="C:\Users\Максим\Pictures\0e589e645a9e780a0ed49773f68_pre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4139341" cy="303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6"/>
          <p:cNvSpPr txBox="1">
            <a:spLocks/>
          </p:cNvSpPr>
          <p:nvPr/>
        </p:nvSpPr>
        <p:spPr bwMode="auto">
          <a:xfrm>
            <a:off x="285720" y="1714488"/>
            <a:ext cx="885828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Бои развернулись от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Никольска-Уссурийского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до Хабаровска. </a:t>
            </a:r>
          </a:p>
          <a:p>
            <a:pPr lvl="0">
              <a:spcBef>
                <a:spcPct val="2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боях погибло около 7 тыс. бойцов и мирных жителей.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8115328" cy="160813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Каким образом японские интервенты установили влияние в Приморском крае?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Закрепление:</a:t>
            </a:r>
          </a:p>
        </p:txBody>
      </p:sp>
      <p:pic>
        <p:nvPicPr>
          <p:cNvPr id="18435" name="Picture 3" descr="C:\Users\Максим\Pictures\667562522.jpg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929198"/>
            <a:ext cx="15621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7500990" cy="427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501122" cy="1114420"/>
          </a:xfrm>
        </p:spPr>
        <p:txBody>
          <a:bodyPr/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 апреля 1920г. было провозглашено создание ДВР, её власть распространялась на всё Забайкалье и Дальний Восток.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Первым председателем Правительства ДВР стал А.М.Краснощёков, Приморское областное управление возглавил В.Г.Антонов.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Россия в 1922 году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Необходимость образования ДВР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1357298"/>
            <a:ext cx="8358246" cy="3571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«Вот за эту русскую землю, на которой я сейчас стою, мы умрём, но никому её не отдадим».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		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Сергей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Лазо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900106"/>
          </a:xfrm>
        </p:spPr>
        <p:txBody>
          <a:bodyPr/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апреле 1921 г. была принята Конституция ДВР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pic>
        <p:nvPicPr>
          <p:cNvPr id="7" name="Picture 2" descr="C:\Users\Максим\Pictures\news1287_konstitucija0512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6143668" cy="479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Необходимость образования ДВР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000364" y="1714488"/>
            <a:ext cx="5929354" cy="2357454"/>
          </a:xfrm>
        </p:spPr>
        <p:txBody>
          <a:bodyPr/>
          <a:lstStyle/>
          <a:p>
            <a:pPr indent="34290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2800" dirty="0" smtClean="0"/>
              <a:t>26-27мая 1921г. произошёл контрреволюционный переворот. Было образовано Временное правительство во главе с фабрикантом С.Д.Меркуловым</a:t>
            </a:r>
          </a:p>
          <a:p>
            <a:pPr indent="34290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Необходимость образования ДВР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C:\Users\Максим\Pictures\630818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2421114" cy="41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85720" y="5143512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Спиридон Меркулов, Владивосток, Фото 1921-1922 года</a:t>
            </a:r>
          </a:p>
          <a:p>
            <a:pPr marL="342900" marR="0" lvl="0" indent="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143636" y="857232"/>
            <a:ext cx="3000364" cy="2357454"/>
          </a:xfrm>
        </p:spPr>
        <p:txBody>
          <a:bodyPr/>
          <a:lstStyle/>
          <a:p>
            <a:pPr indent="34290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2800" dirty="0" smtClean="0"/>
              <a:t>Москва организовала помощь ДВР: бронепоезда, денежные средства, командный состав.</a:t>
            </a:r>
          </a:p>
          <a:p>
            <a:pPr indent="342900">
              <a:buNone/>
            </a:pPr>
            <a:r>
              <a:rPr lang="ru-RU" sz="2800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Необходимость образования ДВР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5000636"/>
            <a:ext cx="628654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Бронепоезд НРА (Народно-революционной армии)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Максим\Pictures\194147-83e631ea5bf3515d9367508af094d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6262698" cy="403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Необходимость образования ДВР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57158" y="928670"/>
            <a:ext cx="628654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342900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Главнокомандующие НРА:</a:t>
            </a:r>
          </a:p>
          <a:p>
            <a:pPr marL="342900" lvl="0" indent="342900">
              <a:spcBef>
                <a:spcPct val="2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БЛЮХЕР ВАСИЛИЙ                                 </a:t>
            </a:r>
          </a:p>
          <a:p>
            <a:pPr marL="342900" lvl="0" indent="342900">
              <a:spcBef>
                <a:spcPct val="200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КОНСТАНТИНОВИЧ (1889-1938)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Максим\Pictures\photo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300039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57818" y="1214422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УБОРЕВИЧ ИЕРОНИМ ПЕТРОВИЧ (1896-1937)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Максим\Pictures\1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051086"/>
            <a:ext cx="2899580" cy="373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Необходимость образования ДВР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342900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февраля 1922г. в районе Волочаевки произошло решающее сражение. Белые потерпели поражение и отступили. 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Максим\Pictures\273779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7007638" cy="466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Закрепление: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85688" y="1428736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и почему была образована ДВР?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Максим\Pictures\667562522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86322"/>
            <a:ext cx="1562100" cy="1323975"/>
          </a:xfrm>
          <a:prstGeom prst="rect">
            <a:avLst/>
          </a:prstGeom>
          <a:noFill/>
        </p:spPr>
      </p:pic>
      <p:pic>
        <p:nvPicPr>
          <p:cNvPr id="19459" name="Picture 3" descr="C:\Users\Максим\Pictures\ex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928934"/>
            <a:ext cx="5218049" cy="320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ксим\Pictures\194180-6afab39cc82655457106568cc91c51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65263"/>
            <a:ext cx="6619902" cy="464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Освобождение Приморья от интервентов и белых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 японских войск начался в конце августа 1922г.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октября 1922г. войска Народно-революционной армии во главе с Уборевичем вошли во Владивосток.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3929066"/>
            <a:ext cx="2428860" cy="1214446"/>
          </a:xfrm>
        </p:spPr>
        <p:txBody>
          <a:bodyPr/>
          <a:lstStyle/>
          <a:p>
            <a:pPr marL="180000" indent="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Народно-революционная армия ДВР на улице Владивостока, 1922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ксим\Pictures\dc6cc3da3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60960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Освобождение Приморья от интервентов и белых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0010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ноября 1922г. Народное собрание ДВР обратилось с просьбой к ВЦИК принять Дальний Восток в состав России.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ДВР в качестве буфера просуществовала определенный период, выполнила свои функции, и стала частью истории.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взятием Владивостока на Дальнем Востоке закончилась Гражданская война и интервенция. В боях с той и другой стороны, а также от ран, голода, лишений погибло около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 тыс.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3929066"/>
            <a:ext cx="2428860" cy="1500198"/>
          </a:xfrm>
        </p:spPr>
        <p:txBody>
          <a:bodyPr/>
          <a:lstStyle/>
          <a:p>
            <a:pPr indent="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воинам народно-революционной армии ДВР. Владивосток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Освобождение Приморья от интервентов и белых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Вы знаете о партизанах нашего района?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24" y="4786322"/>
            <a:ext cx="2643206" cy="1500198"/>
          </a:xfrm>
        </p:spPr>
        <p:txBody>
          <a:bodyPr/>
          <a:lstStyle/>
          <a:p>
            <a:pPr indent="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над братской могилой партизан Чугуевского района, погибших в годы Гражданской войны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Максим\Pictures\2e4c2b878e751be3e84658491f69b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14" y="1000108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 descr="C:\Users\Максим\Desktop\1.jpeg"/>
          <p:cNvPicPr>
            <a:picLocks noChangeAspect="1" noChangeArrowheads="1"/>
          </p:cNvPicPr>
          <p:nvPr/>
        </p:nvPicPr>
        <p:blipFill>
          <a:blip r:embed="rId4" cstate="print"/>
          <a:srcRect l="3704" t="5085" r="4938"/>
          <a:stretch>
            <a:fillRect/>
          </a:stretch>
        </p:blipFill>
        <p:spPr bwMode="auto">
          <a:xfrm>
            <a:off x="3428992" y="2500306"/>
            <a:ext cx="5286412" cy="400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596" y="1643050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1919 г. во время гражданской войны были сформированы партизанский отряд и штаб самообороны (во главе —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Шпарийчук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командир отряда— Наум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Байбур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1919-1922 гг. крестьяне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Улахинской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долины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поставляли продовольствие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всем партизанским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отрядам Приморья.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Освобождение Приморья от интервентов и белых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знаете о партизанах нашего района?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24" y="4786322"/>
            <a:ext cx="2643206" cy="1500198"/>
          </a:xfrm>
        </p:spPr>
        <p:txBody>
          <a:bodyPr/>
          <a:lstStyle/>
          <a:p>
            <a:pPr indent="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Учащиеся школы имени А.А.Фадеева на субботнике в парке у памятника партизанам Гражданской войны. 2015г.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Максим\Pictures\2e4c2b878e751be3e84658491f69b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14" y="1000108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85720" y="1643050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октября 1955 года у Дома Советов было произведено перезахоронение останков партизан, замученных интервентами и белогвардейцами в 1919 и 1924 годах, над братской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могилой был установлен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Максим\Downloads\DSCN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432" y="2571744"/>
            <a:ext cx="5691095" cy="399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/>
              <a:t>1. Провокации японских интервентов.</a:t>
            </a:r>
          </a:p>
          <a:p>
            <a:pPr indent="342900">
              <a:buNone/>
            </a:pPr>
            <a:r>
              <a:rPr lang="ru-RU" dirty="0" smtClean="0"/>
              <a:t>2. Необходимость образования ДВР.</a:t>
            </a:r>
          </a:p>
          <a:p>
            <a:pPr indent="342900">
              <a:buNone/>
            </a:pPr>
            <a:r>
              <a:rPr lang="ru-RU" dirty="0" smtClean="0"/>
              <a:t>3. Освобождение Приморья от интервентов и белых.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занятия: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143380"/>
            <a:ext cx="8643998" cy="1200329"/>
          </a:xfrm>
          <a:prstGeom prst="rect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4290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на урок: </a:t>
            </a:r>
          </a:p>
          <a:p>
            <a:pPr indent="3429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Проследите, к каким этапам Гражданской войны относятся основные военные события в Приморском крае?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30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Закрепление: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643050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Что способствовало освобождению Приморья от интервентов и белогвардейцев?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Почему была ликвидирована ДВР?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Максим\Pictures\667562522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86322"/>
            <a:ext cx="15621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Подведение итогов: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928671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 каким этапам Гражданской войны относятся основные военные события в Приморском крае?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428868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18000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(январь-ноябрь 1918г.): начало полномасштабной Гражданской войны;</a:t>
            </a:r>
          </a:p>
          <a:p>
            <a:pPr marL="144000" indent="180000">
              <a:buNone/>
            </a:pPr>
            <a:r>
              <a:rPr lang="en-US" sz="2000" b="1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(ноябрь 1918г. – март 1919г.): усиление военного противостояния красных и белых, активизация интервенции;</a:t>
            </a:r>
          </a:p>
          <a:p>
            <a:pPr marL="144000" indent="180000">
              <a:buNone/>
            </a:pPr>
            <a:r>
              <a:rPr lang="en-US" sz="2000" b="1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(март 1919г. – март 1920г.) разгром основных сил белых, эвакуация основных сил иностранных войск;</a:t>
            </a:r>
          </a:p>
          <a:p>
            <a:pPr marL="144000" indent="18000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(апрель – ноябрь 1920г.): война с Польшей, разгром армии генерала П.Н.Врангеля</a:t>
            </a:r>
          </a:p>
          <a:p>
            <a:pPr marL="144000" indent="180000">
              <a:buNone/>
            </a:pPr>
            <a:r>
              <a:rPr lang="en-US" sz="2000" b="1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(1921-1922гг.): завершение Гражданской войны на окраинах России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32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Подведение итогов: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928671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 каким этапам Гражданской войны относятся основные военные события в Приморском крае?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428868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18000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(январь-ноябрь 1918г.): начало полномасштабной Гражданской войны;</a:t>
            </a:r>
          </a:p>
          <a:p>
            <a:pPr marL="144000" indent="180000">
              <a:buNone/>
            </a:pPr>
            <a:r>
              <a:rPr lang="en-US" sz="2000" b="1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(ноябрь 1918г. – март 1919г.): усиление военного противостояния красных и белых, активизация интервенции;</a:t>
            </a:r>
          </a:p>
          <a:p>
            <a:pPr marL="144000" indent="180000">
              <a:buNone/>
            </a:pPr>
            <a:r>
              <a:rPr lang="en-US" sz="2000" b="1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(март 1919г. – март 1920г.) разгром основных сил белых, эвакуация основных сил иностранных войск;</a:t>
            </a:r>
          </a:p>
          <a:p>
            <a:pPr marL="144000" indent="18000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(апрель – ноябрь 1920г.): война с Польшей, разгром армии генерала П.Н.Врангеля</a:t>
            </a:r>
          </a:p>
          <a:p>
            <a:pPr marL="144000" indent="180000">
              <a:buNone/>
            </a:pPr>
            <a:r>
              <a:rPr lang="en-US" sz="2000" b="1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i="1" u="heavy" dirty="0" smtClean="0">
                <a:uFill>
                  <a:solidFill>
                    <a:srgbClr val="FFC000"/>
                  </a:solidFill>
                </a:uFill>
                <a:latin typeface="Times New Roman" pitchFamily="18" charset="0"/>
                <a:cs typeface="Times New Roman" pitchFamily="18" charset="0"/>
              </a:rPr>
              <a:t>(1921-1922гг.): завершение Гражданской войны на окраинах России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33</a:t>
            </a:fld>
            <a:endParaRPr lang="ru-RU"/>
          </a:p>
        </p:txBody>
      </p:sp>
      <p:pic>
        <p:nvPicPr>
          <p:cNvPr id="7170" name="Picture 2" descr="C:\Users\Максим\Pictures\unit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2278" y="-214338"/>
            <a:ext cx="5235089" cy="321471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164307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Шагнувших в бессмертие чтим имена.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Не многих тогда возвратила война.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42844" y="928670"/>
            <a:ext cx="8858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21455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C:\Users\Максим\Pictures\gragdansk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6646863" cy="42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C:\Users\Максим\Pictures\f8dd76bf6dd7b893cea4fe11572002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5317"/>
            <a:ext cx="3688245" cy="245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4954591"/>
          </a:xfrm>
        </p:spPr>
        <p:txBody>
          <a:bodyPr/>
          <a:lstStyle/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google.ru/url?sa=i&amp;rct=j&amp;q=&amp;esrc=s&amp;source=images&amp;cd=&amp;cad=rja&amp;uact=8&amp;ved=0ahUKEwishN_gh6TKAhUD_SwKHTrlBT4QjRwIBw&amp;url=http%3A%2F%2Fvmireinteresnogo.com%2Funikalnye-lyudi%2Fbelaya-gvardiya-aleksandr-vasilevich-kolchak-16-11-1874-07-2-1920-gg.html&amp;psig=AFQjCNGzysBU5hottPbCBVv0GeEfbNyFEw&amp;ust=1452680761704734</a:t>
            </a: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http://www.oldvladivostok.ru/photo/?id=2570&amp;category=93&amp;a=1&amp;p=9</a:t>
            </a:r>
            <a:endParaRPr lang="ru-RU" sz="1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google.ru/url?sa=i&amp;rct=j&amp;q=&amp;esrc=s&amp;source=images&amp;cd=&amp;cad=rja&amp;uact=8&amp;ved=0ahUKEwi0mZ-ip6HKAhXhfnIKHQrsD8sQjRwIBw&amp;url=http%3A%2F%2Ftopwar.ru%2F40986-sergey-lazo-revolyucioner-romantik.html&amp;bvm=bv.111396085,d.bGQ&amp;psig=AFQjCNGFqI47pbabE8KxTZVwFpVaR5fOCQ&amp;ust=1452586139697606</a:t>
            </a:r>
            <a:endParaRPr lang="ru-RU" sz="1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http://www.kramola.info/blogs/metody-genocida/kolonialnoe-razgrablenie-ili-zabirayte-hot-kamchatku</a:t>
            </a:r>
            <a:endParaRPr lang="ru-RU" sz="1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http://nailizakon.com/fotogalereya/city16_p/partizansk/suchanskie_partizany_1920.jpg</a:t>
            </a:r>
            <a:endParaRPr lang="ru-RU" sz="1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https://www.google.ru/search?q=%D0%A1%D0%B5%D1%80%D0%B3%D0%B5%D0%B9+%D0%BB%D0%B0%D0%B7%D0%BE&amp;newwindow=1&amp;espv=2&amp;biw=1422&amp;bih=998&amp;source=lnms&amp;tbm=isch&amp;sa=X&amp;ved=0ahUKEwi9k46foaHKAhUiv3IKHaPfB64Q_AUIBigB&amp;dpr=0.9#imgrc=ellwCR5TIqg3qM%3A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http://www.liveinternet.ru/users/falconetta/post372449840/</a:t>
            </a:r>
            <a:endParaRPr lang="ru-RU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http://smolbattle.ru/threads/%D0%90%D1%80%D0%BC%D0%B8%D1%8F-%D0%94%D0%B0%D0%BB%D1%8C%D0%BD%D0%B5%D0%B2%D0%BE%D1%81%D1%82%D0%BE%D1%87%D0%BD%D0%BE%D0%B9-%D1%80%D0%B5%D1%81%D0%BF%D1%83%D0%B1%D0%BB%D0%B8%D0%BA%D0%B8.32298/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://www.google.ru/url?sa=i&amp;rct=j&amp;q=&amp;esrc=s&amp;source=images&amp;cd=&amp;cad=rja&amp;uact=8&amp;ved=0ahUKEwiG7f-Jo6HKAhUi7nIKHbEjAN0QjRwIBw&amp;url=http%3A%2F%2Fmaxpark.com%2Fcommunity%2F14%2Fcontent%2F1311117&amp;psig=AFQjCNGD4j81_Fpi-jb4-kITDERftTfmUg&amp;ust=1452585018701795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://www.google.ru/url?sa=i&amp;rct=j&amp;q=&amp;esrc=s&amp;source=images&amp;cd=&amp;cad=rja&amp;uact=8&amp;ved=0ahUKEwjezuSPpKHKAhUmdXIKHcPODEoQjRwIBw&amp;url=https%3A%2F%2Fru.wikipedia.org%2Fwiki%2F%25D0%25A1%25D0%25B8%25D0%25B1%25D0%25B8%25D1%2580%25D1%2586%25D0%25B5%25D0%25B2%2C_%25D0%2592%25D1%2581%25D0%25B5%25D0%25B2%25D0%25BE%25D0%25BB%25D0%25BE%25D0%25B4_%25D0%259C%25D0%25B8%25D1%2585%25D0%25B0%25D0%25B9%25D0%25BB%25D0%25BE%25D0%25B2%25D0%25B8%25D1%2587&amp;psig=AFQjCNG8oK9WYOXqGD9Lp3Cq8tOQYnU57g&amp;ust=1452585312964368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http://www.liveinternet.ru/users/dejavu57/post332455343/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://www.google.ru/url?sa=i&amp;rct=j&amp;q=&amp;esrc=s&amp;source=images&amp;cd=&amp;cad=rja&amp;uact=8&amp;ved=0ahUKEwinm9XJqKHKAhVF1ywKHUD4CR8QjRwIBw&amp;url=https%3A%2F%2Fru.wikipedia.org%2Fwiki%2F%25D0%2598%25D1%2581%25D1%2582%25D0%25BE%25D1%2580%25D0%25B8%25D1%258F_%25D0%259F%25D1%2580%25D0%25B8%25D0%25BC%25D0%25BE%25D1%2580%25D1%2581%25D0%25BA%25D0%25BE%25D0%25B3%25D0%25B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_%25D0%25BA%25D1%2580%25D0%25B0%25D1%258F&amp;bvm=bv.111396085,d.bGQ&amp;psig=AFQjCNGvtxC3r6gGQMNTTQNIyCQqZfzTwg&amp;ust=1452586509201008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http://politobzor.net/show-65576-plan-unitarizacii-rossii.html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http://zabmedia.ru/news/62615/konstituciyu_dvr_vystavili_v_kraevom_arhive/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http://beloeprimorye.ucoz.ru/photo/vremennoe_priamurskoe_pravitelstvo/bratja_merkulovy/19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http://smolbattle.ru/threads/%D0%90%D1%80%D0%BC%D0%B8%D1%8F-%D0%94%D0%B0%D0%BB%D1%8C%D0%BD%D0%B5%D0%B2%D0%BE%D1%81%D1%82%D0%BE%D1%87%D0%BD%D0%BE%D0%B9-%D1%80%D0%B5%D1%81%D0%BF%D1%83%D0%B1%D0%BB%D0%B8%D0%BA%D0%B8.32298/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http://wberdnikov.narod.ru/photoalbum6.html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http://dkphoto.livejournal.com/218508.html?thread=11072652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http://spasskiy-dv.ru/index.php?option=com_content&amp;view=article&amp;id=6926:spassk-dalnii-primorskogo-kraia-v-ogne-grajdanskoi-voine-i-intervencii-1918-iul-1922-oktiabr&amp;catid=58:history&amp;Itemid=415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spcBef>
                <a:spcPts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282" y="285728"/>
            <a:ext cx="8786874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762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этапы Гражданской войны в России: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00" indent="1800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(январь-ноябрь 1918г.): начало полномасштабной Гражданской войны;</a:t>
            </a:r>
          </a:p>
          <a:p>
            <a:pPr marL="144000" indent="1800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(ноябрь 1918г. – март 1919г.): усиление военного противостояния красных и белых, активизация интервенции;</a:t>
            </a:r>
          </a:p>
          <a:p>
            <a:pPr marL="144000" indent="1800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(март 1919г. – март 1920г.) разгром основных сил белых, эвакуация основных сил иностранных войск;</a:t>
            </a:r>
          </a:p>
          <a:p>
            <a:pPr marL="144000" indent="1800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(апрель – ноябрь 1920г.): война с Польшей, разгром армии генерала П.Н.Врангеля</a:t>
            </a:r>
          </a:p>
          <a:p>
            <a:pPr marL="144000" indent="18000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(1921-1922гг.): завершение Гражданской войны на окраинах России.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ксим\Pictures\alexander_kolcha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34426"/>
            <a:ext cx="2954421" cy="3723366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357950" cy="4525963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/>
              <a:t>В конце мая 1918г. советская власть была свергнута в Западной Сибири; Дальний Восток и Приморье оказались отрезанными от Советской России. Была установлена власть адмирала А.В.Колчака, который сотрудничал с иностранными державами.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4040188" cy="1174767"/>
          </a:xfrm>
        </p:spPr>
        <p:txBody>
          <a:bodyPr/>
          <a:lstStyle/>
          <a:p>
            <a:r>
              <a:rPr lang="ru-RU" b="0" dirty="0" smtClean="0"/>
              <a:t>Владивосток, 11 августа 1918 года, японские войска прибыли во Владивосток</a:t>
            </a:r>
            <a:endParaRPr lang="ru-RU" dirty="0"/>
          </a:p>
        </p:txBody>
      </p:sp>
      <p:pic>
        <p:nvPicPr>
          <p:cNvPr id="6146" name="Picture 2" descr="C:\Users\Максим\Pictures\25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42843" y="2143116"/>
            <a:ext cx="4150945" cy="267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1500174"/>
            <a:ext cx="4041775" cy="639762"/>
          </a:xfrm>
        </p:spPr>
        <p:txBody>
          <a:bodyPr/>
          <a:lstStyle/>
          <a:p>
            <a:r>
              <a:rPr lang="ru-RU" b="0" dirty="0" smtClean="0"/>
              <a:t>Десант американской армии во Владивостоке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6147" name="Picture 3" descr="C:\Users\Максим\Pictures\25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71744"/>
            <a:ext cx="4563935" cy="317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7410" name="Picture 2" descr="C:\Users\Максим\Pictures\865032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453" cy="569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729634" cy="4525963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формироваться партизанские отряды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3 тыс.чел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Именно партизаны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военная сила, осуществившая  31 января 1920г.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антиколчаковский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переворот во Владивостоке.</a:t>
            </a:r>
          </a:p>
          <a:p>
            <a:pPr indent="34290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Партизаны Сучана</a:t>
            </a:r>
          </a:p>
          <a:p>
            <a:pPr indent="3429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(ныне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г.Партизанск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3429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1920г.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9218" name="Picture 2" descr="C:\Users\Максим\Pictures\suchanskie_partizany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286124"/>
            <a:ext cx="4929190" cy="341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1185858"/>
          </a:xfrm>
        </p:spPr>
        <p:txBody>
          <a:bodyPr/>
          <a:lstStyle/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самостоятельно прочитать текст, выбрать и записать в тетрадь факты, иллюстрирующие действия японцев.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071BF-8A1C-49A1-A760-6C0372BCF51C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57158" y="4429132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Отряды японских интервентов во Владивостоке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Максим\Pictures\1394154641_laz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60960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1.Провокации японских интервентов</a:t>
            </a:r>
          </a:p>
        </p:txBody>
      </p:sp>
      <p:pic>
        <p:nvPicPr>
          <p:cNvPr id="11" name="Picture 2" descr="C:\Users\Максим\Pictures\74183217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95250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3</Template>
  <TotalTime>11131</TotalTime>
  <Words>1385</Words>
  <Application>Microsoft Office PowerPoint</Application>
  <PresentationFormat>Экран (4:3)</PresentationFormat>
  <Paragraphs>206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История  3</vt:lpstr>
      <vt:lpstr>Приморье и Дальневосточная республика. Освобождение от интервентов и белых.</vt:lpstr>
      <vt:lpstr>Слайд 2</vt:lpstr>
      <vt:lpstr>План:</vt:lpstr>
      <vt:lpstr>Основные этапы Гражданской войны в России: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1.Провокации японских интервентов</vt:lpstr>
      <vt:lpstr>1.Провокации японских интервентов</vt:lpstr>
      <vt:lpstr>Закрепление: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dc:description>http://aida.ucoz.ru</dc:description>
  <cp:lastModifiedBy>Максим</cp:lastModifiedBy>
  <cp:revision>147</cp:revision>
  <dcterms:created xsi:type="dcterms:W3CDTF">2016-01-09T02:15:57Z</dcterms:created>
  <dcterms:modified xsi:type="dcterms:W3CDTF">2016-01-19T12:03:05Z</dcterms:modified>
  <cp:category>шаблоны к Powerpoint</cp:category>
</cp:coreProperties>
</file>