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75" r:id="rId2"/>
    <p:sldId id="258" r:id="rId3"/>
    <p:sldId id="273" r:id="rId4"/>
    <p:sldId id="259" r:id="rId5"/>
    <p:sldId id="261" r:id="rId6"/>
    <p:sldId id="263" r:id="rId7"/>
    <p:sldId id="274" r:id="rId8"/>
    <p:sldId id="277" r:id="rId9"/>
    <p:sldId id="270" r:id="rId10"/>
    <p:sldId id="269" r:id="rId11"/>
    <p:sldId id="271" r:id="rId12"/>
    <p:sldId id="278" r:id="rId13"/>
    <p:sldId id="27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1F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>
        <p:scale>
          <a:sx n="62" d="100"/>
          <a:sy n="62" d="100"/>
        </p:scale>
        <p:origin x="-1782" y="-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29.03.2014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29.03.2014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29.03.2014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 spd="med">
    <p:wipe dir="r"/>
  </p:transition>
  <p:timing>
    <p:tnLst>
      <p:par>
        <p:cTn id="1" dur="indefinite" restart="never" nodeType="tmRoot"/>
      </p:par>
    </p:tnLst>
  </p:timing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" TargetMode="External"/><Relationship Id="rId2" Type="http://schemas.openxmlformats.org/officeDocument/2006/relationships/hyperlink" Target="http://ru.wikipedia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it.1september.ru/3.htmhttp:/top.list.ru/jump?from=20470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8229600" cy="1714512"/>
          </a:xfrm>
        </p:spPr>
        <p:txBody>
          <a:bodyPr>
            <a:normAutofit fontScale="90000"/>
          </a:bodyPr>
          <a:lstStyle/>
          <a:p>
            <a: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cs typeface="Gautami" pitchFamily="2"/>
              </a:rPr>
              <a:t>Константин  </a:t>
            </a:r>
            <a:r>
              <a:rPr lang="ru-RU" sz="40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cs typeface="Gautami" pitchFamily="2"/>
              </a:rPr>
              <a:t>Дмитриевич Воробьёв </a:t>
            </a:r>
            <a:r>
              <a:rPr lang="ru-RU" sz="3200" i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3200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3200" b="1" i="1" dirty="0" smtClean="0">
                <a:solidFill>
                  <a:schemeClr val="accent4">
                    <a:lumMod val="50000"/>
                  </a:schemeClr>
                </a:solidFill>
              </a:rPr>
              <a:t>                                                     </a:t>
            </a:r>
            <a:r>
              <a:rPr lang="ru-RU" sz="2700" b="1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Чтобы помнили…</a:t>
            </a:r>
            <a:endParaRPr lang="ru-RU" sz="2700" b="1" i="1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15074" y="5157192"/>
            <a:ext cx="2928926" cy="1571660"/>
          </a:xfrm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ru-RU" sz="1600" b="1" i="1" dirty="0" smtClean="0"/>
              <a:t>Подготовила</a:t>
            </a:r>
          </a:p>
          <a:p>
            <a:r>
              <a:rPr lang="ru-RU" sz="1600" b="1" i="1" dirty="0" smtClean="0"/>
              <a:t>Ученица 8 класса «А» </a:t>
            </a:r>
            <a:r>
              <a:rPr lang="ru-RU" sz="1600" b="1" i="1" dirty="0" smtClean="0"/>
              <a:t>МБОУ « СОШ № </a:t>
            </a:r>
            <a:r>
              <a:rPr lang="ru-RU" sz="1600" b="1" i="1" dirty="0" smtClean="0"/>
              <a:t>50» </a:t>
            </a:r>
            <a:endParaRPr lang="ru-RU" sz="1600" b="1" i="1" dirty="0" smtClean="0"/>
          </a:p>
          <a:p>
            <a:r>
              <a:rPr lang="ru-RU" sz="1600" b="1" i="1" dirty="0" smtClean="0"/>
              <a:t>г. Курска</a:t>
            </a:r>
          </a:p>
          <a:p>
            <a:r>
              <a:rPr lang="ru-RU" sz="1600" b="1" i="1" dirty="0" smtClean="0"/>
              <a:t>Могучева К</a:t>
            </a:r>
            <a:r>
              <a:rPr lang="ru-RU" sz="1600" b="1" i="1" dirty="0" smtClean="0"/>
              <a:t>.Д</a:t>
            </a:r>
            <a:r>
              <a:rPr lang="ru-RU" sz="1600" i="1" dirty="0" smtClean="0"/>
              <a:t>.</a:t>
            </a:r>
            <a:endParaRPr lang="ru-RU" sz="1600" i="1" dirty="0"/>
          </a:p>
        </p:txBody>
      </p:sp>
      <p:pic>
        <p:nvPicPr>
          <p:cNvPr id="4" name="Содержимое 4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592" y="1555454"/>
            <a:ext cx="4432006" cy="52873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5072074"/>
            <a:ext cx="6858048" cy="1500198"/>
          </a:xfrm>
        </p:spPr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В </a:t>
            </a:r>
            <a:r>
              <a:rPr lang="ru-RU" sz="2000" b="1" i="1" u="sng" dirty="0" smtClean="0">
                <a:solidFill>
                  <a:schemeClr val="accent6">
                    <a:lumMod val="50000"/>
                  </a:schemeClr>
                </a:solidFill>
              </a:rPr>
              <a:t>1994 году</a:t>
            </a: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 посмертно присуждена премия им. Сергия Радонежского. </a:t>
            </a:r>
            <a:b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В </a:t>
            </a:r>
            <a:r>
              <a:rPr lang="ru-RU" sz="2000" b="1" i="1" u="sng" dirty="0" smtClean="0">
                <a:solidFill>
                  <a:schemeClr val="accent6">
                    <a:lumMod val="50000"/>
                  </a:schemeClr>
                </a:solidFill>
              </a:rPr>
              <a:t>1995году</a:t>
            </a: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 прах писателя был перезахоронен в </a:t>
            </a:r>
            <a:r>
              <a:rPr lang="ru-RU" sz="2000" b="1" i="1" u="sng" dirty="0" smtClean="0">
                <a:solidFill>
                  <a:schemeClr val="accent6">
                    <a:lumMod val="50000"/>
                  </a:schemeClr>
                </a:solidFill>
              </a:rPr>
              <a:t>Курске</a:t>
            </a: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 на Офицерском (Никитском) кладбище.</a:t>
            </a:r>
            <a:endParaRPr lang="ru-RU" sz="20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4800" y="5286388"/>
            <a:ext cx="8053414" cy="103821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endParaRPr lang="ru-RU" dirty="0"/>
          </a:p>
        </p:txBody>
      </p:sp>
      <p:pic>
        <p:nvPicPr>
          <p:cNvPr id="5" name="Содержимое 4" descr="Kursk_2010_084.jpg"/>
          <p:cNvPicPr>
            <a:picLocks noGrp="1" noChangeAspect="1"/>
          </p:cNvPicPr>
          <p:nvPr isPhoto="1">
            <p:ph sz="half" idx="2"/>
          </p:nvPr>
        </p:nvPicPr>
        <p:blipFill>
          <a:blip r:embed="rId2">
            <a:lum/>
          </a:blip>
          <a:stretch>
            <a:fillRect/>
          </a:stretch>
        </p:blipFill>
        <p:spPr>
          <a:xfrm>
            <a:off x="2500298" y="214290"/>
            <a:ext cx="4073500" cy="47863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newsimage54121_2.jpg"/>
          <p:cNvPicPr>
            <a:picLocks noGrp="1" noChangeAspect="1"/>
          </p:cNvPicPr>
          <p:nvPr isPhoto="1">
            <p:ph sz="half" idx="1"/>
          </p:nvPr>
        </p:nvPicPr>
        <p:blipFill>
          <a:blip r:embed="rId2">
            <a:lum/>
          </a:blip>
          <a:stretch>
            <a:fillRect/>
          </a:stretch>
        </p:blipFill>
        <p:spPr>
          <a:xfrm>
            <a:off x="500034" y="714356"/>
            <a:ext cx="4143404" cy="54292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    </a:t>
            </a:r>
            <a:r>
              <a:rPr lang="ru-RU" sz="2400" b="1" dirty="0" smtClean="0"/>
              <a:t>3 октября 2009 года в сквере возле Курской областной филармонии состоялось торжественное открытие памятника нашему земляку, писателю Константину Воробьеву. </a:t>
            </a:r>
            <a:endParaRPr lang="ru-RU" sz="2400" b="1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b="1" i="1" dirty="0" smtClean="0"/>
              <a:t>Список Использованных источников</a:t>
            </a:r>
            <a:endParaRPr lang="ru-RU" sz="44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785926"/>
            <a:ext cx="8686800" cy="4294199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ru-RU" sz="3200" b="1" i="1" dirty="0" smtClean="0"/>
              <a:t>Носов Е.</a:t>
            </a:r>
            <a:r>
              <a:rPr lang="ru-RU" sz="3200" b="1" dirty="0" smtClean="0"/>
              <a:t> Он любил эту землю // Воробьёв Константин. Собр. соч.: В 3 т. М., 1991. Т. 1. </a:t>
            </a:r>
          </a:p>
          <a:p>
            <a:pPr>
              <a:buFont typeface="Wingdings" pitchFamily="2" charset="2"/>
              <a:buChar char="§"/>
            </a:pPr>
            <a:r>
              <a:rPr lang="ru-RU" sz="3200" b="1" dirty="0" err="1" smtClean="0"/>
              <a:t>Википедия</a:t>
            </a:r>
            <a:r>
              <a:rPr lang="ru-RU" sz="3200" b="1" dirty="0" smtClean="0"/>
              <a:t> . Биография, творчество Константина Воробьёва </a:t>
            </a:r>
            <a:r>
              <a:rPr lang="en-US" sz="3200" b="1" dirty="0" smtClean="0">
                <a:hlinkClick r:id="rId2"/>
              </a:rPr>
              <a:t>http://ru.wikipedia.org</a:t>
            </a:r>
            <a:endParaRPr lang="ru-RU" sz="3200" b="1" dirty="0" smtClean="0"/>
          </a:p>
          <a:p>
            <a:pPr>
              <a:buFont typeface="Wingdings" pitchFamily="2" charset="2"/>
              <a:buChar char="§"/>
            </a:pPr>
            <a:r>
              <a:rPr lang="en-US" sz="3200" b="1" dirty="0" smtClean="0">
                <a:hlinkClick r:id="rId3"/>
              </a:rPr>
              <a:t>http://www.google.ru</a:t>
            </a:r>
            <a:endParaRPr lang="ru-RU" sz="3200" b="1" dirty="0" smtClean="0"/>
          </a:p>
          <a:p>
            <a:pPr>
              <a:buNone/>
            </a:pPr>
            <a:r>
              <a:rPr lang="ru-RU" sz="1800" dirty="0" smtClean="0">
                <a:hlinkClick r:id="rId4"/>
              </a:rPr>
              <a:t/>
            </a:r>
            <a:br>
              <a:rPr lang="ru-RU" sz="1800" dirty="0" smtClean="0">
                <a:hlinkClick r:id="rId4"/>
              </a:rPr>
            </a:br>
            <a:endParaRPr lang="ru-RU" sz="1800" dirty="0" smtClean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348880"/>
            <a:ext cx="8062912" cy="1470025"/>
          </a:xfrm>
        </p:spPr>
        <p:txBody>
          <a:bodyPr/>
          <a:lstStyle/>
          <a:p>
            <a:pPr algn="ctr"/>
            <a:r>
              <a:rPr lang="ru-RU" b="1" dirty="0" smtClean="0"/>
              <a:t>СПАСИБО ЗА ВНИМАНИЕ </a:t>
            </a:r>
            <a:r>
              <a:rPr lang="ru-RU" b="1" dirty="0" smtClean="0">
                <a:sym typeface="Wingdings" pitchFamily="2" charset="2"/>
              </a:rPr>
              <a:t> 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996417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142984"/>
            <a:ext cx="435771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 </a:t>
            </a:r>
            <a:r>
              <a:rPr lang="ru-RU" sz="2400" b="1" dirty="0" smtClean="0"/>
              <a:t>ВОРОБЬЕВ  КОНСТАНТИН ДМИТРИЕВИЧ (1919–1975), русский писатель.</a:t>
            </a:r>
          </a:p>
          <a:p>
            <a:r>
              <a:rPr lang="ru-RU" sz="2400" b="1" dirty="0" smtClean="0"/>
              <a:t>Родился 24 сентября 1919 г. в селе Нижний </a:t>
            </a:r>
            <a:r>
              <a:rPr lang="ru-RU" sz="2400" b="1" dirty="0" err="1" smtClean="0"/>
              <a:t>Реутец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Медвенского</a:t>
            </a:r>
            <a:r>
              <a:rPr lang="ru-RU" sz="2400" b="1" dirty="0" smtClean="0"/>
              <a:t> района Курской области в многодетной крестьянской семье.</a:t>
            </a:r>
          </a:p>
          <a:p>
            <a:r>
              <a:rPr lang="ru-RU" sz="2400" b="1" dirty="0" smtClean="0"/>
              <a:t>Окончил сельскую школу-семилетку, затем курсы киномехаников. </a:t>
            </a:r>
          </a:p>
        </p:txBody>
      </p:sp>
      <p:pic>
        <p:nvPicPr>
          <p:cNvPr id="4" name="Picture 2" descr="http://900igr.net/datai/literatura/Voennye-pisateli/0008-007-Konstantin-Vorobe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714356"/>
            <a:ext cx="3471866" cy="1214446"/>
          </a:xfrm>
          <a:prstGeom prst="rect">
            <a:avLst/>
          </a:prstGeom>
          <a:noFill/>
        </p:spPr>
      </p:pic>
      <p:pic>
        <p:nvPicPr>
          <p:cNvPr id="5" name="Picture 2" descr="http://900igr.net/datai/literatura/Voennye-pisateli/0008-007-Konstantin-Vorobev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357686" y="571480"/>
            <a:ext cx="4614874" cy="571504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142984"/>
            <a:ext cx="3857652" cy="498317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2900" b="1" dirty="0" smtClean="0"/>
              <a:t>     В 1935 году стал литературным консультантом районной газеты г. Медвенка, где с 14 лет публиковал очерки и стихи. </a:t>
            </a:r>
            <a:r>
              <a:rPr lang="ru-RU" sz="3100" b="1" dirty="0" smtClean="0"/>
              <a:t> </a:t>
            </a:r>
          </a:p>
          <a:p>
            <a:pPr>
              <a:buNone/>
            </a:pPr>
            <a:r>
              <a:rPr lang="ru-RU" sz="3100" b="1" dirty="0" smtClean="0"/>
              <a:t> </a:t>
            </a:r>
          </a:p>
          <a:p>
            <a:pPr>
              <a:buNone/>
            </a:pPr>
            <a:r>
              <a:rPr lang="ru-RU" sz="3100" b="1" dirty="0" smtClean="0"/>
              <a:t>     В 1937 году переехал в Москву, окончил вечернюю школу и стал сотрудником заводской газеты. Находясь на срочной службе в армии (1938–1940), сотрудничал в армейской газете. </a:t>
            </a:r>
          </a:p>
          <a:p>
            <a:endParaRPr lang="ru-RU" b="1" dirty="0"/>
          </a:p>
        </p:txBody>
      </p:sp>
      <p:pic>
        <p:nvPicPr>
          <p:cNvPr id="5" name="Picture 2" descr="http://900igr.net/datai/literatura/Voennye-pisateli/0008-007-Konstantin-Vorobev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5208719" y="1722438"/>
            <a:ext cx="2917562" cy="452596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   В 1941 г. Воробьев вместе с другими кремлевскими курсантами защищал Москву. Под Клином попал в плен и оказался в фашистском концлагере в Литве. </a:t>
            </a:r>
          </a:p>
          <a:p>
            <a:pPr>
              <a:buNone/>
            </a:pPr>
            <a:r>
              <a:rPr lang="ru-RU" b="1" dirty="0" smtClean="0"/>
              <a:t>    В 1943 г. бежал из лагеря и организовал партизанскую группу, которая затем вошла в состав крупного партизанского соединения. В том же году, находясь в фашистском тылу, Воробьев написал свою первую повесть « </a:t>
            </a:r>
            <a:r>
              <a:rPr lang="ru-RU" b="1" i="1" dirty="0" smtClean="0"/>
              <a:t>Это мы, Господи</a:t>
            </a:r>
            <a:r>
              <a:rPr lang="ru-RU" b="1" dirty="0" smtClean="0"/>
              <a:t>!».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8412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Picture 2" descr="http://obuk.ru/uploads/posts/2011-07/1310059610_konstantin-vorobev-eto-my-gospodi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 t="26678" b="26678"/>
          <a:stretch>
            <a:fillRect/>
          </a:stretch>
        </p:blipFill>
        <p:spPr bwMode="auto">
          <a:xfrm>
            <a:off x="0" y="-1081"/>
            <a:ext cx="5076056" cy="6859081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dirty="0" smtClean="0"/>
              <a:t>    </a:t>
            </a:r>
            <a:r>
              <a:rPr lang="ru-RU" sz="2800" b="1" dirty="0" smtClean="0"/>
              <a:t>В повести описаны страшные события, которые пришлось пережить автору: фашистский застенок, концлагерь, расстрелы товарищей. 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4911_o_2000.jpg"/>
          <p:cNvPicPr>
            <a:picLocks noGrp="1" noChangeAspect="1"/>
          </p:cNvPicPr>
          <p:nvPr isPhoto="1">
            <p:ph sz="half" idx="1"/>
          </p:nvPr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642910" y="1000108"/>
            <a:ext cx="3357586" cy="54292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  </a:t>
            </a:r>
            <a:r>
              <a:rPr lang="ru-RU" sz="3200" b="1" dirty="0" smtClean="0"/>
              <a:t>Был награждён медалью «Партизану Отечественной войны» 1-й степени. </a:t>
            </a:r>
            <a:endParaRPr lang="ru-RU" sz="3200" b="1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971F5B"/>
                </a:solidFill>
              </a:rPr>
              <a:t>Основные произведения </a:t>
            </a:r>
            <a:endParaRPr lang="ru-RU" dirty="0">
              <a:solidFill>
                <a:srgbClr val="971F5B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buFont typeface="Arial" pitchFamily="34" charset="0"/>
              <a:buChar char="•"/>
            </a:pPr>
            <a:r>
              <a:rPr lang="ru-RU" sz="2800" u="sng" dirty="0" smtClean="0"/>
              <a:t>Вот пришел великан…</a:t>
            </a:r>
            <a:endParaRPr lang="ru-RU" sz="2800" dirty="0" smtClean="0"/>
          </a:p>
          <a:p>
            <a:pPr lvl="0">
              <a:buFont typeface="Arial" pitchFamily="34" charset="0"/>
              <a:buChar char="•"/>
            </a:pPr>
            <a:r>
              <a:rPr lang="ru-RU" sz="2800" u="sng" dirty="0" smtClean="0"/>
              <a:t>Генка, брат мой…</a:t>
            </a:r>
            <a:endParaRPr lang="ru-RU" sz="2800" dirty="0" smtClean="0"/>
          </a:p>
          <a:p>
            <a:pPr lvl="0">
              <a:buFont typeface="Arial" pitchFamily="34" charset="0"/>
              <a:buChar char="•"/>
            </a:pPr>
            <a:r>
              <a:rPr lang="ru-RU" sz="2800" u="sng" dirty="0" smtClean="0"/>
              <a:t>Друг мой </a:t>
            </a:r>
            <a:r>
              <a:rPr lang="ru-RU" sz="2800" u="sng" dirty="0" err="1" smtClean="0"/>
              <a:t>Момич</a:t>
            </a:r>
            <a:endParaRPr lang="ru-RU" sz="2800" dirty="0" smtClean="0"/>
          </a:p>
          <a:p>
            <a:pPr lvl="0">
              <a:buFont typeface="Arial" pitchFamily="34" charset="0"/>
              <a:buChar char="•"/>
            </a:pPr>
            <a:r>
              <a:rPr lang="ru-RU" sz="2800" u="sng" dirty="0" smtClean="0"/>
              <a:t>…И всему роду твоему</a:t>
            </a:r>
            <a:endParaRPr lang="ru-RU" sz="2800" dirty="0" smtClean="0"/>
          </a:p>
          <a:p>
            <a:pPr lvl="0">
              <a:buFont typeface="Arial" pitchFamily="34" charset="0"/>
              <a:buChar char="•"/>
            </a:pPr>
            <a:r>
              <a:rPr lang="ru-RU" sz="2800" u="sng" dirty="0" smtClean="0"/>
              <a:t>Крик</a:t>
            </a:r>
            <a:endParaRPr lang="ru-RU" sz="2800" dirty="0" smtClean="0"/>
          </a:p>
          <a:p>
            <a:pPr lvl="0">
              <a:buFont typeface="Arial" pitchFamily="34" charset="0"/>
              <a:buChar char="•"/>
            </a:pPr>
            <a:r>
              <a:rPr lang="ru-RU" sz="2800" u="sng" dirty="0" smtClean="0"/>
              <a:t>Одним дыханием</a:t>
            </a:r>
            <a:endParaRPr lang="ru-RU" sz="2800" dirty="0" smtClean="0"/>
          </a:p>
          <a:p>
            <a:pPr lvl="0">
              <a:buFont typeface="Arial" pitchFamily="34" charset="0"/>
              <a:buChar char="•"/>
            </a:pPr>
            <a:r>
              <a:rPr lang="ru-RU" sz="2800" u="sng" dirty="0" smtClean="0"/>
              <a:t>Почем в Ракитном радости</a:t>
            </a:r>
            <a:endParaRPr lang="ru-RU" sz="2800" dirty="0" smtClean="0"/>
          </a:p>
          <a:p>
            <a:pPr lvl="0">
              <a:buFont typeface="Arial" pitchFamily="34" charset="0"/>
              <a:buChar char="•"/>
            </a:pPr>
            <a:r>
              <a:rPr lang="ru-RU" sz="2800" u="sng" dirty="0" smtClean="0"/>
              <a:t>Сказание о моём ровеснике</a:t>
            </a:r>
            <a:endParaRPr lang="ru-RU" sz="2800" dirty="0" smtClean="0"/>
          </a:p>
          <a:p>
            <a:pPr lvl="0">
              <a:buFont typeface="Arial" pitchFamily="34" charset="0"/>
              <a:buChar char="•"/>
            </a:pPr>
            <a:r>
              <a:rPr lang="ru-RU" sz="2800" u="sng" dirty="0" smtClean="0"/>
              <a:t>Тётка </a:t>
            </a:r>
            <a:r>
              <a:rPr lang="ru-RU" sz="2800" u="sng" dirty="0" err="1" smtClean="0"/>
              <a:t>Егориха</a:t>
            </a:r>
            <a:endParaRPr lang="ru-RU" sz="2800" dirty="0" smtClean="0"/>
          </a:p>
          <a:p>
            <a:pPr lvl="0">
              <a:buFont typeface="Arial" pitchFamily="34" charset="0"/>
              <a:buChar char="•"/>
            </a:pPr>
            <a:r>
              <a:rPr lang="ru-RU" sz="2800" u="sng" dirty="0" smtClean="0"/>
              <a:t>Убиты под Москвой</a:t>
            </a:r>
            <a:endParaRPr lang="ru-RU" sz="2800" dirty="0" smtClean="0"/>
          </a:p>
          <a:p>
            <a:pPr lvl="0">
              <a:buFont typeface="Arial" pitchFamily="34" charset="0"/>
              <a:buChar char="•"/>
            </a:pPr>
            <a:r>
              <a:rPr lang="ru-RU" sz="2800" u="sng" dirty="0" smtClean="0"/>
              <a:t>Это мы, Господи!</a:t>
            </a:r>
          </a:p>
          <a:p>
            <a:pPr lvl="0">
              <a:buFont typeface="Arial" pitchFamily="34" charset="0"/>
              <a:buChar char="•"/>
            </a:pPr>
            <a:r>
              <a:rPr lang="ru-RU" sz="2800" u="sng" dirty="0" smtClean="0"/>
              <a:t>У кого поселяются аисты.</a:t>
            </a:r>
            <a:endParaRPr lang="ru-RU" sz="2800" dirty="0" smtClean="0"/>
          </a:p>
          <a:p>
            <a:endParaRPr lang="ru-RU" dirty="0"/>
          </a:p>
        </p:txBody>
      </p:sp>
      <p:pic>
        <p:nvPicPr>
          <p:cNvPr id="5" name="Содержимое 4" descr="vot-pri6_853.jpg"/>
          <p:cNvPicPr>
            <a:picLocks noGrp="1" noChangeAspect="1"/>
          </p:cNvPicPr>
          <p:nvPr isPhoto="1">
            <p:ph sz="half" idx="2"/>
          </p:nvPr>
        </p:nvPicPr>
        <p:blipFill>
          <a:blip r:embed="rId2">
            <a:lum/>
          </a:blip>
          <a:stretch>
            <a:fillRect/>
          </a:stretch>
        </p:blipFill>
        <p:spPr>
          <a:xfrm>
            <a:off x="6134100" y="3148743"/>
            <a:ext cx="1066800" cy="16733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337157.jpg"/>
          <p:cNvPicPr>
            <a:picLocks noGrp="1" noChangeAspect="1"/>
          </p:cNvPicPr>
          <p:nvPr isPhoto="1"/>
        </p:nvPicPr>
        <p:blipFill>
          <a:blip r:embed="rId3">
            <a:lum/>
          </a:blip>
          <a:stretch>
            <a:fillRect/>
          </a:stretch>
        </p:blipFill>
        <p:spPr>
          <a:xfrm>
            <a:off x="4500562" y="1214422"/>
            <a:ext cx="2500330" cy="3571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521497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b="1" dirty="0" smtClean="0"/>
              <a:t>С </a:t>
            </a:r>
            <a:r>
              <a:rPr lang="ru-RU" b="1" u="sng" dirty="0" smtClean="0"/>
              <a:t>1947 года</a:t>
            </a:r>
            <a:r>
              <a:rPr lang="ru-RU" b="1" dirty="0" smtClean="0"/>
              <a:t> жил в </a:t>
            </a:r>
            <a:r>
              <a:rPr lang="ru-RU" b="1" u="sng" dirty="0" smtClean="0"/>
              <a:t>Вильнюсе</a:t>
            </a:r>
            <a:r>
              <a:rPr lang="ru-RU" b="1" dirty="0" smtClean="0"/>
              <a:t>. Сменил много профессий. Был грузчиком, шофёром, киномехаником, конторщиком, заведовал магазином промышленных товаров. </a:t>
            </a:r>
          </a:p>
          <a:p>
            <a:pPr>
              <a:buNone/>
            </a:pPr>
            <a:r>
              <a:rPr lang="ru-RU" b="1" dirty="0" smtClean="0"/>
              <a:t>   В </a:t>
            </a:r>
            <a:r>
              <a:rPr lang="ru-RU" b="1" u="sng" dirty="0" smtClean="0"/>
              <a:t>1952</a:t>
            </a:r>
            <a:r>
              <a:rPr lang="ru-RU" b="1" dirty="0" smtClean="0"/>
              <a:t>—</a:t>
            </a:r>
            <a:r>
              <a:rPr lang="ru-RU" b="1" u="sng" dirty="0" smtClean="0"/>
              <a:t>1956 годах</a:t>
            </a:r>
            <a:r>
              <a:rPr lang="ru-RU" b="1" dirty="0" smtClean="0"/>
              <a:t> работал в редакции ежедневной газеты «</a:t>
            </a:r>
            <a:r>
              <a:rPr lang="ru-RU" b="1" u="sng" dirty="0" smtClean="0"/>
              <a:t>Советская Литва</a:t>
            </a:r>
            <a:r>
              <a:rPr lang="ru-RU" b="1" dirty="0" smtClean="0"/>
              <a:t>». Был заведующим отделом литературы и искусства. В Вильнюсе вышел его первый сборник рассказов «Подснежник» (</a:t>
            </a:r>
            <a:r>
              <a:rPr lang="ru-RU" b="1" u="sng" dirty="0" smtClean="0"/>
              <a:t>1956</a:t>
            </a:r>
            <a:r>
              <a:rPr lang="ru-RU" b="1" dirty="0" smtClean="0"/>
              <a:t>) и последующие сборники повестей и рассказов «Седой тополь» (</a:t>
            </a:r>
            <a:r>
              <a:rPr lang="ru-RU" b="1" u="sng" dirty="0" smtClean="0"/>
              <a:t>1958</a:t>
            </a:r>
            <a:r>
              <a:rPr lang="ru-RU" b="1" dirty="0" smtClean="0"/>
              <a:t>), «Гуси-лебеди» (</a:t>
            </a:r>
            <a:r>
              <a:rPr lang="ru-RU" b="1" u="sng" dirty="0" smtClean="0"/>
              <a:t>1960</a:t>
            </a:r>
            <a:r>
              <a:rPr lang="ru-RU" b="1" dirty="0" smtClean="0"/>
              <a:t>) и другие.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20px-Kontantin_Vorobyov_plaque_in_Vilnius02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3500430" y="571480"/>
            <a:ext cx="5429288" cy="564360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285720" y="1071546"/>
            <a:ext cx="31432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dirty="0" smtClean="0"/>
              <a:t>Умер писатель </a:t>
            </a:r>
          </a:p>
          <a:p>
            <a:pPr>
              <a:buNone/>
            </a:pPr>
            <a:r>
              <a:rPr lang="ru-RU" sz="2800" b="1" dirty="0" smtClean="0"/>
              <a:t>2 марта </a:t>
            </a:r>
            <a:r>
              <a:rPr lang="ru-RU" sz="2800" b="1" u="sng" dirty="0" smtClean="0"/>
              <a:t>1975 года</a:t>
            </a:r>
            <a:r>
              <a:rPr lang="ru-RU" sz="2800" b="1" dirty="0" smtClean="0"/>
              <a:t>    в Вильнюсе. </a:t>
            </a:r>
          </a:p>
          <a:p>
            <a:pPr>
              <a:buNone/>
            </a:pPr>
            <a:r>
              <a:rPr lang="ru-RU" sz="2800" b="1" dirty="0" smtClean="0"/>
              <a:t>На доме, в котором жил писатель, была установлена мемориальная доска. 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289</TotalTime>
  <Words>239</Words>
  <Application>Microsoft Office PowerPoint</Application>
  <PresentationFormat>Экран (4:3)</PresentationFormat>
  <Paragraphs>42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Яркая</vt:lpstr>
      <vt:lpstr>Константин  Дмитриевич Воробьёв                                                       Чтобы помнили…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произведения </vt:lpstr>
      <vt:lpstr>Презентация PowerPoint</vt:lpstr>
      <vt:lpstr>Презентация PowerPoint</vt:lpstr>
      <vt:lpstr>В 1994 году посмертно присуждена премия им. Сергия Радонежского.  В 1995году прах писателя был перезахоронен в Курске на Офицерском (Никитском) кладбище.</vt:lpstr>
      <vt:lpstr>Презентация PowerPoint</vt:lpstr>
      <vt:lpstr>Список Использованных источников</vt:lpstr>
      <vt:lpstr>СПАСИБО ЗА ВНИМАНИЕ 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Константин Воробьёв</dc:title>
  <dc:creator>Карина</dc:creator>
  <cp:lastModifiedBy>Карина</cp:lastModifiedBy>
  <cp:revision>37</cp:revision>
  <dcterms:modified xsi:type="dcterms:W3CDTF">2014-03-29T09:30:04Z</dcterms:modified>
</cp:coreProperties>
</file>