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FF-02D1-43CC-B72F-0060321C8000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3ADC-C447-4F01-BBC8-12A8A59B1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590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FF-02D1-43CC-B72F-0060321C8000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3ADC-C447-4F01-BBC8-12A8A59B1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33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FF-02D1-43CC-B72F-0060321C8000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3ADC-C447-4F01-BBC8-12A8A59B1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273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FF-02D1-43CC-B72F-0060321C8000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3ADC-C447-4F01-BBC8-12A8A59B1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61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FF-02D1-43CC-B72F-0060321C8000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3ADC-C447-4F01-BBC8-12A8A59B1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639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FF-02D1-43CC-B72F-0060321C8000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3ADC-C447-4F01-BBC8-12A8A59B1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757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FF-02D1-43CC-B72F-0060321C8000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3ADC-C447-4F01-BBC8-12A8A59B1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481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FF-02D1-43CC-B72F-0060321C8000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3ADC-C447-4F01-BBC8-12A8A59B1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227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FF-02D1-43CC-B72F-0060321C8000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3ADC-C447-4F01-BBC8-12A8A59B1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831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FF-02D1-43CC-B72F-0060321C8000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3ADC-C447-4F01-BBC8-12A8A59B1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044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E7FF-02D1-43CC-B72F-0060321C8000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A3ADC-C447-4F01-BBC8-12A8A59B1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197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7E7FF-02D1-43CC-B72F-0060321C8000}" type="datetimeFigureOut">
              <a:rPr lang="ru-RU" smtClean="0"/>
              <a:t>30.12.2015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A3ADC-C447-4F01-BBC8-12A8A59B1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8728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УГОЛ И ЕГО ОБОЗНАЧЕНИЕ</a:t>
            </a:r>
            <a:endParaRPr lang="ru-RU" b="1" dirty="0">
              <a:solidFill>
                <a:srgbClr val="FFFF00"/>
              </a:solidFill>
            </a:endParaRPr>
          </a:p>
        </p:txBody>
      </p:sp>
      <p:pic>
        <p:nvPicPr>
          <p:cNvPr id="1026" name="Picture 2" descr="\\server1284\Profiles$\Документы\Колтагова\Documents\Мои рисунки\img34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060848"/>
            <a:ext cx="8712968" cy="3522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81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76673"/>
            <a:ext cx="7772400" cy="936104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УГОЛ И ЕГО ОБОЗНАЧЕНИЕ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4725144"/>
            <a:ext cx="6984776" cy="1512168"/>
          </a:xfrm>
        </p:spPr>
        <p:txBody>
          <a:bodyPr>
            <a:normAutofit lnSpcReduction="10000"/>
          </a:bodyPr>
          <a:lstStyle/>
          <a:p>
            <a:r>
              <a:rPr lang="ru-RU" sz="2400" b="1" i="1" dirty="0" smtClean="0">
                <a:solidFill>
                  <a:srgbClr val="FFFF00"/>
                </a:solidFill>
              </a:rPr>
              <a:t>Вывод: </a:t>
            </a:r>
            <a:r>
              <a:rPr lang="ru-RU" sz="2400" b="1" i="1" dirty="0" smtClean="0">
                <a:solidFill>
                  <a:schemeClr val="tx1"/>
                </a:solidFill>
              </a:rPr>
              <a:t>сторонами угла являются два луча, исходящие из одной точки, которую называют вершиной угла.</a:t>
            </a:r>
          </a:p>
          <a:p>
            <a:r>
              <a:rPr lang="en-US" sz="2400" b="1" i="1" dirty="0" smtClean="0">
                <a:solidFill>
                  <a:schemeClr val="tx1"/>
                </a:solidFill>
              </a:rPr>
              <a:t>PX, PD</a:t>
            </a:r>
            <a:r>
              <a:rPr lang="ru-RU" sz="2400" b="1" i="1" dirty="0" smtClean="0">
                <a:solidFill>
                  <a:schemeClr val="tx1"/>
                </a:solidFill>
              </a:rPr>
              <a:t>-стороны угла; Р-вершина угла</a:t>
            </a:r>
          </a:p>
          <a:p>
            <a:endParaRPr lang="ru-RU" sz="2400" b="1" i="1" dirty="0">
              <a:solidFill>
                <a:srgbClr val="FFFF00"/>
              </a:solidFill>
            </a:endParaRPr>
          </a:p>
        </p:txBody>
      </p:sp>
      <p:pic>
        <p:nvPicPr>
          <p:cNvPr id="2050" name="Picture 2" descr="\\server1284\Profiles$\Документы\Колтагова\Documents\Мои рисунки\img34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196753"/>
            <a:ext cx="5976664" cy="3528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05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FFFF00"/>
                </a:solidFill>
              </a:rPr>
              <a:t>Построение углов разной величины способом вращения карандаша на плоскости</a:t>
            </a:r>
            <a:endParaRPr lang="ru-RU" sz="2800" b="1" i="1" dirty="0">
              <a:solidFill>
                <a:srgbClr val="FFFF00"/>
              </a:solidFill>
            </a:endParaRPr>
          </a:p>
        </p:txBody>
      </p:sp>
      <p:pic>
        <p:nvPicPr>
          <p:cNvPr id="3074" name="Picture 2" descr="\\server1284\Profiles$\Документы\Колтагова\Documents\Мои рисунки\img345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12775"/>
            <a:ext cx="8401839" cy="5210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685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УГОЛ И ЕГО ОБОЗНАЧЕНИЕ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4098" name="Picture 2" descr="\\server1284\Profiles$\Документы\Колтагова\Documents\Мои рисунки\img345 - копия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44824"/>
            <a:ext cx="8064896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1640" y="502796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∠АОВ и ∠ВОА 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572000" y="5028975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∠МКС и ∠СКМ 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7236296" y="506124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∠РДЕ и ∠ЕДР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82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FFFF00"/>
                </a:solidFill>
              </a:rPr>
              <a:t>Определение общей вершины, общей стороны пары углов</a:t>
            </a:r>
          </a:p>
        </p:txBody>
      </p:sp>
      <p:pic>
        <p:nvPicPr>
          <p:cNvPr id="5122" name="Picture 2" descr="\\server1284\Profiles$\Рабочий стол\Колтагова\Desktop\смежные углы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8208912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660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ПРЯМОЙ УГОЛ</a:t>
            </a:r>
            <a:endParaRPr lang="ru-RU" b="1" dirty="0"/>
          </a:p>
        </p:txBody>
      </p:sp>
      <p:pic>
        <p:nvPicPr>
          <p:cNvPr id="1026" name="Picture 2" descr="\\server1284\Profiles$\Рабочий стол\Колтагова\Desktop\угол 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44824"/>
            <a:ext cx="4824536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\\server1284\Profiles$\Рабочий стол\Колтагова\Desktop\угол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1918" y="1844824"/>
            <a:ext cx="3852695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604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УГОЛ И ЕГО ОБОЗНАЧЕНИЕ</a:t>
            </a:r>
            <a:endParaRPr lang="ru-RU" dirty="0"/>
          </a:p>
        </p:txBody>
      </p:sp>
      <p:pic>
        <p:nvPicPr>
          <p:cNvPr id="7170" name="Picture 2" descr="\\server1284\Profiles$\Рабочий стол\Колтагова\Desktop\итог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96752"/>
            <a:ext cx="8496944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3568" y="6237312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prstClr val="white"/>
                </a:solidFill>
              </a:rPr>
              <a:t>назовите стороны и вершины углов</a:t>
            </a:r>
            <a:endParaRPr lang="ru-RU" sz="28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52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</TotalTime>
  <Words>82</Words>
  <Application>Microsoft Office PowerPoint</Application>
  <PresentationFormat>Экран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УГОЛ И ЕГО ОБОЗНАЧЕНИЕ</vt:lpstr>
      <vt:lpstr>УГОЛ И ЕГО ОБОЗНАЧЕНИЕ</vt:lpstr>
      <vt:lpstr>Построение углов разной величины способом вращения карандаша на плоскости</vt:lpstr>
      <vt:lpstr>УГОЛ И ЕГО ОБОЗНАЧЕНИЕ</vt:lpstr>
      <vt:lpstr>Определение общей вершины, общей стороны пары углов</vt:lpstr>
      <vt:lpstr>ПРЯМОЙ УГОЛ</vt:lpstr>
      <vt:lpstr>УГОЛ И ЕГО ОБОЗНАЧЕНИЕ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УГОЛ И ЕГО ОБОЗНАЧЕНИЕ</dc:title>
  <dc:creator>Пользователь</dc:creator>
  <cp:lastModifiedBy>Пользователь</cp:lastModifiedBy>
  <cp:revision>27</cp:revision>
  <dcterms:created xsi:type="dcterms:W3CDTF">2015-12-29T07:07:30Z</dcterms:created>
  <dcterms:modified xsi:type="dcterms:W3CDTF">2015-12-30T07:41:15Z</dcterms:modified>
</cp:coreProperties>
</file>