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90" r:id="rId4"/>
    <p:sldId id="265" r:id="rId5"/>
    <p:sldId id="282" r:id="rId6"/>
    <p:sldId id="267" r:id="rId7"/>
    <p:sldId id="291" r:id="rId8"/>
    <p:sldId id="271" r:id="rId9"/>
    <p:sldId id="287" r:id="rId10"/>
    <p:sldId id="272" r:id="rId11"/>
    <p:sldId id="273" r:id="rId12"/>
    <p:sldId id="262" r:id="rId13"/>
    <p:sldId id="274" r:id="rId14"/>
    <p:sldId id="275" r:id="rId15"/>
    <p:sldId id="277" r:id="rId16"/>
    <p:sldId id="278" r:id="rId17"/>
    <p:sldId id="284" r:id="rId18"/>
    <p:sldId id="283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819-36D2-4391-80E1-A785BD84A54A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5A8-9081-4C12-9A7A-F94E22981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147758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ДЕТСТВО, ОПАЛЕННОЕ ВОЙНОЙ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 воспитатель</a:t>
            </a:r>
          </a:p>
          <a:p>
            <a:pPr algn="r"/>
            <a:r>
              <a:rPr lang="ru-RU" sz="2000" dirty="0" smtClean="0"/>
              <a:t>МАДОУ</a:t>
            </a:r>
            <a:r>
              <a:rPr lang="en-US" sz="2000" smtClean="0"/>
              <a:t> </a:t>
            </a:r>
            <a:r>
              <a:rPr lang="ru-RU" sz="2000" smtClean="0"/>
              <a:t>№</a:t>
            </a:r>
            <a:r>
              <a:rPr lang="ru-RU" sz="2000" dirty="0" smtClean="0"/>
              <a:t>54 г. Томска</a:t>
            </a:r>
          </a:p>
          <a:p>
            <a:pPr algn="r"/>
            <a:r>
              <a:rPr lang="ru-RU" sz="2000" dirty="0" smtClean="0"/>
              <a:t>Хоменко Жанна Юрьевна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воевали наравне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 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действующей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 и у партизан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6238"/>
            <a:ext cx="47525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0414"/>
            <a:ext cx="4125838" cy="29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791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Пионеры– </a:t>
            </a:r>
            <a:r>
              <a:rPr lang="ru-RU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герои </a:t>
            </a:r>
            <a:r>
              <a:rPr lang="ru-RU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" y="980728"/>
            <a:ext cx="2304256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65" y="1054546"/>
            <a:ext cx="2162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31975"/>
            <a:ext cx="21812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3"/>
            <a:ext cx="2230809" cy="27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083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Леня Голиков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9523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6642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736304" cy="378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Савичева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56" y="1600200"/>
            <a:ext cx="6651687" cy="4525963"/>
          </a:xfrm>
        </p:spPr>
      </p:pic>
    </p:spTree>
    <p:extLst>
      <p:ext uri="{BB962C8B-B14F-4D97-AF65-F5344CB8AC3E}">
        <p14:creationId xmlns:p14="http://schemas.microsoft.com/office/powerpoint/2010/main" val="394530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Таня Савичева. Блокадный дневник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3444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детям-героям войны!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57325"/>
            <a:ext cx="58959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4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2015 год-70 лет Победы в Великой Отечественной войне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3101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1941. Перед началом войны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" y="1052736"/>
            <a:ext cx="2873293" cy="2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35" y="997876"/>
            <a:ext cx="2985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7444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36093"/>
            <a:ext cx="2085404" cy="31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1941.Перед началом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349" y="1124744"/>
            <a:ext cx="2517866" cy="30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889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0098"/>
            <a:ext cx="2448272" cy="326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2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о начале войны с фашистской Германией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217232" cy="4824536"/>
          </a:xfrm>
        </p:spPr>
      </p:pic>
    </p:spTree>
    <p:extLst>
      <p:ext uri="{BB962C8B-B14F-4D97-AF65-F5344CB8AC3E}">
        <p14:creationId xmlns:p14="http://schemas.microsoft.com/office/powerpoint/2010/main" val="196482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Забранное войной детство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184971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36949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8847"/>
            <a:ext cx="489654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из села Поповки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сугробов и воронок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селе, разрушенном дотла,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Стоит, зажмурившись ребёнок –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гражданин села.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Испуганный котёнок белый,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Обломок печки и трубы –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всё, что уцелело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прежней жизни и избы.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белоголовый Петя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плачет, как старик без слёз,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года прожил он на свете,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узнал и перенёс.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нём избу его спалили,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Угнали маму со двора,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наспех вырытой могиле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убитая сестра.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выпускай, боец, винтовки,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отомстишь врагу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кровь, пролитую в Поповке,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 ребёнка на снегу.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 Маршак)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Забранное войной детство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448272" cy="28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415900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09_23Feb_RedStarGreen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2CA641-D919-405E-9B48-AEFCD0F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MSC_MS_RU_RU_09_23Feb_RedStarGreen_2007v_Russia</Template>
  <TotalTime>285</TotalTime>
  <Words>202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MSC_MS_RU_RU_09_23Feb_RedStarGreen_2007v_Russia</vt:lpstr>
      <vt:lpstr>              ДЕТСТВО, ОПАЛЕННОЕ ВОЙНОЙ</vt:lpstr>
      <vt:lpstr> 9 Мая 2015 год-70 лет Победы в Великой Отечественной войне</vt:lpstr>
      <vt:lpstr>Июнь 1941. Перед началом войны</vt:lpstr>
      <vt:lpstr>Июнь1941.Перед началом войны</vt:lpstr>
      <vt:lpstr>Объявление о начале войны с фашистской Германией</vt:lpstr>
      <vt:lpstr>Ветераны</vt:lpstr>
      <vt:lpstr>Забранное войной детство</vt:lpstr>
      <vt:lpstr>Презентация PowerPoint</vt:lpstr>
      <vt:lpstr>Забранное войной детство</vt:lpstr>
      <vt:lpstr>Дети воевали наравне со взрослыми и  в действующей армии и у партизан</vt:lpstr>
      <vt:lpstr>Пионеры– герои  </vt:lpstr>
      <vt:lpstr>Зина Портнова</vt:lpstr>
      <vt:lpstr>Леня Голиков</vt:lpstr>
      <vt:lpstr>Марат Казей</vt:lpstr>
      <vt:lpstr>Валя Котик</vt:lpstr>
      <vt:lpstr>Таня Савичева</vt:lpstr>
      <vt:lpstr>Таня Савичева. Блокадный дневник</vt:lpstr>
      <vt:lpstr>Слава детям-героям войны!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       « Чтобы помнили»</dc:title>
  <dc:subject>Шаблон оформления</dc:subject>
  <dc:creator>Danil</dc:creator>
  <dc:description>Корпорация Майкрософт
Шаблон оформления</dc:description>
  <cp:lastModifiedBy>Жанна</cp:lastModifiedBy>
  <cp:revision>29</cp:revision>
  <dcterms:created xsi:type="dcterms:W3CDTF">2015-04-06T16:42:36Z</dcterms:created>
  <dcterms:modified xsi:type="dcterms:W3CDTF">2016-01-08T09:55:08Z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