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1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BDBE"/>
    <a:srgbClr val="70AEB0"/>
    <a:srgbClr val="C3B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F4631-B8E3-40D4-8A94-79ACCE37320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E8D18-D145-46EA-95D3-9EB8E1FFB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2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8D18-D145-46EA-95D3-9EB8E1FFB77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1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35E6-40F3-47C9-A34F-A0E036F32B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73A6-DF11-461E-A854-148C09CC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9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35E6-40F3-47C9-A34F-A0E036F32B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73A6-DF11-461E-A854-148C09CC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61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35E6-40F3-47C9-A34F-A0E036F32B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73A6-DF11-461E-A854-148C09CC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35E6-40F3-47C9-A34F-A0E036F32B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73A6-DF11-461E-A854-148C09CC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1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35E6-40F3-47C9-A34F-A0E036F32B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73A6-DF11-461E-A854-148C09CC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2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35E6-40F3-47C9-A34F-A0E036F32B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73A6-DF11-461E-A854-148C09CC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1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35E6-40F3-47C9-A34F-A0E036F32B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73A6-DF11-461E-A854-148C09CC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5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35E6-40F3-47C9-A34F-A0E036F32B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73A6-DF11-461E-A854-148C09CC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5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35E6-40F3-47C9-A34F-A0E036F32B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73A6-DF11-461E-A854-148C09CC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2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35E6-40F3-47C9-A34F-A0E036F32B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73A6-DF11-461E-A854-148C09CC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4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35E6-40F3-47C9-A34F-A0E036F32B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73A6-DF11-461E-A854-148C09CC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8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030A0"/>
          </a:fgClr>
          <a:bgClr>
            <a:srgbClr val="88BDB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35E6-40F3-47C9-A34F-A0E036F32B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273A6-DF11-461E-A854-148C09CC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1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Из глубины седых веков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226187"/>
            <a:ext cx="4312568" cy="1752600"/>
          </a:xfrm>
        </p:spPr>
        <p:txBody>
          <a:bodyPr/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Еланцев Николай Викторович,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(</a:t>
            </a:r>
            <a:r>
              <a:rPr lang="ru-RU" dirty="0"/>
              <a:t>изучение нравственного наследия)</a:t>
            </a:r>
          </a:p>
          <a:p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2015 г.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60648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Малокрасноярская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основная общеобразовательная школа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Кыштовский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 Новосибирская область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289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3" descr="260931C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6041" r="6772" b="3712"/>
          <a:stretch>
            <a:fillRect/>
          </a:stretch>
        </p:blipFill>
        <p:spPr bwMode="auto">
          <a:xfrm>
            <a:off x="2483768" y="1792901"/>
            <a:ext cx="2664296" cy="39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5908454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Отец Фёдор Гришин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06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Последний священнослужитель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Богоявленского прихода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0842" y="6270484"/>
            <a:ext cx="479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фотография из фотоальбома Малышевой Г. 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в параск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5026955" cy="369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разн цер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9" t="8139" r="30664" b="62082"/>
          <a:stretch>
            <a:fillRect/>
          </a:stretch>
        </p:blipFill>
        <p:spPr bwMode="auto">
          <a:xfrm>
            <a:off x="5652120" y="2823560"/>
            <a:ext cx="3096344" cy="227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Наследие Богоявленского храма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(в наши дни)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68144" y="5561471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колокольчики     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церковными надписями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16310" y="5545649"/>
            <a:ext cx="2641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Икона «Святая Пятница»  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3167"/>
            <a:ext cx="387032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Крещение на озере Данилово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2163" y="4797152"/>
            <a:ext cx="2641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«святой водой»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94" y="1580065"/>
            <a:ext cx="2889175" cy="216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93" y="4240818"/>
            <a:ext cx="2750195" cy="206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88024" y="3709059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Обилие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транспорта среди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сугробов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93659" y="6381328"/>
            <a:ext cx="1962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ледяной купели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4890"/>
            <a:ext cx="4320480" cy="312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30" y="1726592"/>
            <a:ext cx="4185394" cy="311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917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Через века: к тому, что дорого и свято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0005" y="5128197"/>
            <a:ext cx="3736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Путь к Поклонному кресту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349" y="5128197"/>
            <a:ext cx="3736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на память.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Жители села после литургии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5" y="2997232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78" y="1340769"/>
            <a:ext cx="2220490" cy="296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86" y="1340768"/>
            <a:ext cx="2220491" cy="296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4278" y="1800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Поклонного Креста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5517232"/>
            <a:ext cx="1841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Апрель – май,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78" y="4734000"/>
            <a:ext cx="2276475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8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40" y="1363831"/>
            <a:ext cx="3419872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65" y="1344401"/>
            <a:ext cx="3384376" cy="2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46" y="4044740"/>
            <a:ext cx="1937592" cy="258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39040" y="249369"/>
            <a:ext cx="8229600" cy="110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Освящение Поклонного Креста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15603"/>
            <a:ext cx="1981316" cy="26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0" y="4004718"/>
            <a:ext cx="3449892" cy="256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7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Эпиграф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6258" y="2780928"/>
            <a:ext cx="77768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«Если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ты стреляешь в свое прошлое из пистолета,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будущее выстрелит в тебя из пушки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Расул Гамзатов</a:t>
            </a:r>
            <a:r>
              <a:rPr lang="ru-RU" i="1" dirty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3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285421"/>
            <a:ext cx="7772400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Первые поселения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Сх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6" y="2060848"/>
            <a:ext cx="5242284" cy="274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24564" y="4941168"/>
            <a:ext cx="41811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расположения археологических объектов,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1 : 50 000 (2011 г.)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DSC002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331" y="2196529"/>
            <a:ext cx="3277471" cy="246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326427" y="4801773"/>
            <a:ext cx="372725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Малокрасноярка-4, городище.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Категория охраны: выявленный.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Датировка: ранний железный век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усть-ишимская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археологическая культура)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Река Тара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та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976664" cy="448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06461" y="6310383"/>
            <a:ext cx="3931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Окрестность села. Река в межень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дом Пухова 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8" y="4410969"/>
            <a:ext cx="3131840" cy="233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SDC128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r="7613" b="39754"/>
          <a:stretch>
            <a:fillRect/>
          </a:stretch>
        </p:blipFill>
        <p:spPr bwMode="auto">
          <a:xfrm>
            <a:off x="5559551" y="1994386"/>
            <a:ext cx="3064636" cy="229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дом Спирева, 1958125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14" y="1303885"/>
            <a:ext cx="3190568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 rot="10800000" flipV="1">
            <a:off x="-18664" y="3581573"/>
            <a:ext cx="45720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Спирёва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(сегодня - усадьба правнука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Спирёва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 А.);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7540" y="4410969"/>
            <a:ext cx="2548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Болдырева П. С..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(живет Болдырев А. В.)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0298" y="445406"/>
            <a:ext cx="5643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Дома, рубленные на месте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81282" y="5995850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Селихова И. 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(живет правнук Пухов М. И.),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Малокрасноярская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церковь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1291189887_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/>
          <a:stretch>
            <a:fillRect/>
          </a:stretch>
        </p:blipFill>
        <p:spPr bwMode="auto">
          <a:xfrm>
            <a:off x="1043608" y="1628800"/>
            <a:ext cx="6101252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5989042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фоне храма руководители колхоза. 1932 г.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(из фотоальбома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Рассказовой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Р. П.)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Установлены на могилах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членов семей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священников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разн цер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8938" r="68204" b="63016"/>
          <a:stretch/>
        </p:blipFill>
        <p:spPr bwMode="auto">
          <a:xfrm>
            <a:off x="971600" y="1830017"/>
            <a:ext cx="273655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разн цер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70734" r="67282" b="2471"/>
          <a:stretch/>
        </p:blipFill>
        <p:spPr bwMode="auto">
          <a:xfrm>
            <a:off x="4932040" y="1817309"/>
            <a:ext cx="2808312" cy="282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601089"/>
            <a:ext cx="4048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Чугунные кресты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26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Священнослужители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Богоявленского прихода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2241550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916832"/>
            <a:ext cx="2200275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5229200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Священномученик Михаил                 Священномученик Иоанн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фотографии с сайта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Пятаевой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 М.)</a:t>
            </a:r>
          </a:p>
        </p:txBody>
      </p:sp>
    </p:spTree>
    <p:extLst>
      <p:ext uri="{BB962C8B-B14F-4D97-AF65-F5344CB8AC3E}">
        <p14:creationId xmlns:p14="http://schemas.microsoft.com/office/powerpoint/2010/main" val="34160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3"/>
            <a:ext cx="43802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802669"/>
            <a:ext cx="543609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Священник Михаил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Пятаев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его супруга Евфросиния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Фроловна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(слева от него), их дети                  (1-й ряд слева направо): Александра, Николай, Елизавета, Мария, Иван, Анна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прихожане.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Малокрасноярка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1927 год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(фотография с сайта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Пятаевой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 М.)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полутор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51" y="1833876"/>
            <a:ext cx="3591937" cy="268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4" y="4802669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Слева на фото – избушка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под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земляной кровлей,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ней жили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Пятаевы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гибели отца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Михаила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Пятаевых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324</Words>
  <Application>Microsoft Office PowerPoint</Application>
  <PresentationFormat>Экран (4:3)</PresentationFormat>
  <Paragraphs>64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Из глубины седых веков</vt:lpstr>
      <vt:lpstr>Эпиграф</vt:lpstr>
      <vt:lpstr>Первые поселения</vt:lpstr>
      <vt:lpstr>Река Тара</vt:lpstr>
      <vt:lpstr>   </vt:lpstr>
      <vt:lpstr>Малокрасноярская церковь</vt:lpstr>
      <vt:lpstr>Установлены на могилах членов семей священников в начале XX века.</vt:lpstr>
      <vt:lpstr>Священнослужители Богоявленского прихода</vt:lpstr>
      <vt:lpstr>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глубины седых веков</dc:title>
  <dc:creator>comp</dc:creator>
  <cp:lastModifiedBy>MKRAS</cp:lastModifiedBy>
  <cp:revision>22</cp:revision>
  <dcterms:created xsi:type="dcterms:W3CDTF">2015-12-22T05:56:18Z</dcterms:created>
  <dcterms:modified xsi:type="dcterms:W3CDTF">2015-12-22T13:58:30Z</dcterms:modified>
</cp:coreProperties>
</file>