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C3652B1-BC1F-4B52-8A97-F21DA1C202A0}" type="datetimeFigureOut">
              <a:rPr lang="ru-RU"/>
              <a:pPr>
                <a:defRPr/>
              </a:pPr>
              <a:t>10.12.2015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1D40811-DA64-477A-AF94-9259E78CED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467564-AA41-4648-9A35-FD391AEEF63B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E4AC8C-6EB8-45BB-8579-25DBBA03DFA8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197108E-B367-4BED-8F4B-2E9CB7D78E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BA85B-CF1B-4D80-B4A7-34D933874895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7A6A7-5B6D-4F95-929C-7D88C2967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B2907-94C9-40DF-A482-BAEC9B6DE16F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EEB70-5D54-4E91-93A5-6D5FB4AB11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E3BC9-C24F-4D8F-8B09-4ED48AD2B7EA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DACF4-21A2-4096-830F-EB8092FFC2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24A6491-286B-4430-8E57-6B0519C17CD2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D004845-7E2F-4EA0-942E-483E5D5D2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838E4-8AF6-40A6-866F-3F159EFC50AC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102C0-241E-4DFD-A48D-7153F58907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3DAAA-F39A-4AAE-8E87-4ACD7945E269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B118C-EBEE-4F5B-85F9-F9E225E753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9D91F-F08B-4860-85F7-BBE0CAD6CB28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3F04F-21DF-4997-8E53-29AFABC57A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9ED6D86-15EF-4DBA-A82E-ADEF50CFAEEB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285651-CBE0-4159-B843-75D92A89BA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100C5-06CE-414B-93B7-2C3B265D8D2E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CBB27-5241-40C0-9269-D5B09DE135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44530B-EB3E-405E-8802-85B7C0954868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F5C80B-E1F7-4FA3-893A-31371A7C90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AD81EF1A-6E36-44E5-AE5E-920CBB3E589B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F0F52C51-4197-414E-9EC0-2D9439A26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65" r:id="rId2"/>
    <p:sldLayoutId id="2147483873" r:id="rId3"/>
    <p:sldLayoutId id="2147483866" r:id="rId4"/>
    <p:sldLayoutId id="2147483867" r:id="rId5"/>
    <p:sldLayoutId id="2147483868" r:id="rId6"/>
    <p:sldLayoutId id="2147483874" r:id="rId7"/>
    <p:sldLayoutId id="2147483869" r:id="rId8"/>
    <p:sldLayoutId id="2147483875" r:id="rId9"/>
    <p:sldLayoutId id="2147483870" r:id="rId10"/>
    <p:sldLayoutId id="21474838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hyperlink" Target="file:///G:\15-16\&#1074;&#1085;&#1077;&#1082;&#1083;&#1072;&#1089;&#1089;&#1085;&#1072;&#1103;%20&#1088;&#1072;&#1073;&#1086;&#1090;&#1072;%20&#1053;&#1072;%2015-16\&#1082;&#1086;&#1085;&#1082;&#1091;&#1088;&#1089;&#1099;%20&#1076;&#1083;&#1103;%20&#1087;&#1077;&#1076;&#1072;&#1075;&#1086;&#1075;&#1086;&#1074;\1%20&#1089;&#1077;&#1085;&#1090;&#1103;&#1073;&#1088;&#1103;\233-533-957%20&#1060;&#1077;&#1076;&#1080;&#1085;&#1072;%20&#1043;.&#1048;\&#1055;&#1088;&#1077;&#1079;&#1077;&#1085;&#1090;&#1072;&#1094;&#1080;&#1103;1.%20PPT.%20&#1042;&#1074;&#1086;&#1076;&#1085;&#1072;&#1103;%20&#1046;&#1072;&#1085;&#1088;&#1099;%20&#1078;&#1080;&#1074;&#1086;&#1087;&#1080;&#1089;&#1080;..pptx" TargetMode="Externa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nearyou.ru/story0.html" TargetMode="External"/><Relationship Id="rId2" Type="http://schemas.openxmlformats.org/officeDocument/2006/relationships/hyperlink" Target="http://gallerix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rtcyclopedia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5638800"/>
            <a:ext cx="82296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Автор - Федина Галина Ивановна, педагог ДО,</a:t>
            </a:r>
          </a:p>
          <a:p>
            <a:pPr algn="r">
              <a:defRPr/>
            </a:pPr>
            <a:r>
              <a:rPr lang="ru-RU" sz="2000">
                <a:solidFill>
                  <a:schemeClr val="accent2">
                    <a:lumMod val="50000"/>
                  </a:schemeClr>
                </a:solidFill>
              </a:rPr>
              <a:t>МБОУ ДО «ДХТД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«Гармония» города Калуги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953000"/>
            <a:ext cx="82296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Нажать ЛКМ на правильный ответ.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5800" y="1828800"/>
            <a:ext cx="7772400" cy="1362075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Из данных слов и выражений выбрать 4 варианта, которые наиболее подходят для описания данной картины.</a:t>
            </a:r>
          </a:p>
        </p:txBody>
      </p:sp>
      <p:sp>
        <p:nvSpPr>
          <p:cNvPr id="9" name="Текст 2"/>
          <p:cNvSpPr txBox="1">
            <a:spLocks/>
          </p:cNvSpPr>
          <p:nvPr/>
        </p:nvSpPr>
        <p:spPr bwMode="auto">
          <a:xfrm>
            <a:off x="685800" y="3810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Сказочно-былинный жанр 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ru-RU" sz="36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Задание 1 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685800"/>
            <a:ext cx="3430588" cy="487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609600" y="5638800"/>
            <a:ext cx="34290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Васнецов В. П.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Алёнушка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1881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0"/>
            <a:ext cx="3733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19600" y="533400"/>
            <a:ext cx="44958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Первые опавшие листочки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19600" y="1143000"/>
            <a:ext cx="44958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Солнечный денёк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19600" y="1752600"/>
            <a:ext cx="44958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Сидит на камне у заросшего озера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19600" y="2667000"/>
            <a:ext cx="44958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Заиндевелый лес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19600" y="3276600"/>
            <a:ext cx="44958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Грустные глаза полны печали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19600" y="4191000"/>
            <a:ext cx="44958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Лицо светится счастьем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19600" y="4800600"/>
            <a:ext cx="44958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Радостные солнечные цвета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19600" y="5410200"/>
            <a:ext cx="44958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Многообразие зеленых тонов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1463675"/>
            <a:ext cx="4378325" cy="3298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228600" y="5029200"/>
            <a:ext cx="46482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Билибин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И.Я. Иллюстрация к «Сказке о царе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Салтане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» А.С.Пушкина. 1904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0"/>
            <a:ext cx="3886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8197" name="TextBox 5"/>
          <p:cNvSpPr txBox="1">
            <a:spLocks noChangeArrowheads="1"/>
          </p:cNvSpPr>
          <p:nvPr/>
        </p:nvSpPr>
        <p:spPr bwMode="auto">
          <a:xfrm>
            <a:off x="5029200" y="1600200"/>
            <a:ext cx="3886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6096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Яркое солнце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0" y="1143000"/>
            <a:ext cx="38862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Сказочный месяц освещает двор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19812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Царская свита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0" y="2590800"/>
            <a:ext cx="38862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Царь, застывший в сугробе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0" y="3505200"/>
            <a:ext cx="38862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За сверкающем окном избы мелькают тени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44196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Зашторенные окна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0" y="5029200"/>
            <a:ext cx="38862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Его верный друг, единственный охранник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0" y="59436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Первая пороша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Лена\Презентации\#15\14\02.jp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228600" y="1371600"/>
            <a:ext cx="4497388" cy="2978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0" y="4495800"/>
            <a:ext cx="49530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Васнецов В.М. Богатыри. 1898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76800" y="228600"/>
            <a:ext cx="40386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Трое русских витязей, сильных, красивых, надежных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76800" y="1371600"/>
            <a:ext cx="40386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Три девицы под окном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76800" y="1905000"/>
            <a:ext cx="40386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Несут дозор где-то в холмистых полях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76800" y="2743200"/>
            <a:ext cx="40386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Прядут пряжу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6800" y="3276600"/>
            <a:ext cx="40386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Вглядывающийся вдаль величавый богатырь, исполненный сил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76800" y="4419600"/>
            <a:ext cx="40386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Ведут неспешный разговор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76800" y="5257800"/>
            <a:ext cx="40386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Обладают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знаниями, смекалкой, опытом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76800" y="6096000"/>
            <a:ext cx="40386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Грусть, печаль в глазах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304800"/>
            <a:ext cx="3121025" cy="50434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81000" y="5486400"/>
            <a:ext cx="36576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Васильев К.А.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Вольга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и Микула.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5105400"/>
            <a:ext cx="48006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Сочетание серых и розово-красных оттенков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457200"/>
            <a:ext cx="48006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Розовый рассвет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990600"/>
            <a:ext cx="48006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Солнечный денёк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0" y="1524000"/>
            <a:ext cx="48006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Ореол заходящего солнца, как божественный нимб, освещает богатыря-пахаря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2667000"/>
            <a:ext cx="48006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Горизонтальная композиция картины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0" y="3505200"/>
            <a:ext cx="48006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Бой двух богатырей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14800" y="4038600"/>
            <a:ext cx="48006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Красный плащ героя, воина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800" y="4572000"/>
            <a:ext cx="48006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Много зеленых оттенков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588" y="0"/>
            <a:ext cx="3306762" cy="541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609600" y="5486400"/>
            <a:ext cx="38100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Врубель М. Царевна-Лебедь2. 1900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91000" y="2514600"/>
            <a:ext cx="47244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Ее огромные глаза полны грусти и доброты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91000" y="1143000"/>
            <a:ext cx="47244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Все замерло в тревожном ожидании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91000" y="304800"/>
            <a:ext cx="47244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Картина наполнена радостью и весельем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91000" y="3886200"/>
            <a:ext cx="47244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Белоснежное одеяние, фата и корона сверкают в лучах заходящего солнца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91000" y="5029200"/>
            <a:ext cx="47244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Стал символом девичьей красоты и величия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91000" y="1981200"/>
            <a:ext cx="4724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Улыбка освещает образ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91000" y="3352800"/>
            <a:ext cx="4724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Пронизана солнечным светом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91000" y="5867400"/>
            <a:ext cx="47244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Вид страшный и отталкивающий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119063"/>
            <a:ext cx="3978275" cy="54054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81000" y="5638800"/>
            <a:ext cx="38100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Репин И. Е. Садко. 1876</a:t>
            </a:r>
          </a:p>
        </p:txBody>
      </p:sp>
      <p:sp>
        <p:nvSpPr>
          <p:cNvPr id="12292" name="TextBox 4"/>
          <p:cNvSpPr txBox="1">
            <a:spLocks noChangeArrowheads="1"/>
          </p:cNvSpPr>
          <p:nvPr/>
        </p:nvSpPr>
        <p:spPr bwMode="auto">
          <a:xfrm>
            <a:off x="4572000" y="838200"/>
            <a:ext cx="3886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5800" y="5842000"/>
            <a:ext cx="42672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43400" y="2362200"/>
            <a:ext cx="45720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Взгляд купца обращен к зрителю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43400" y="3200400"/>
            <a:ext cx="45720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Внимание  купца привлекает девушка -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чернавушка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43400" y="4038600"/>
            <a:ext cx="45720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Богатая  палитра красок: от светло-оливкового до насыщенного зеленого.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3400" y="6019800"/>
            <a:ext cx="45720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В окружении сказочных рыб, мерцающих своей чешуей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43400" y="1524000"/>
            <a:ext cx="45720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Выплывают на зрителя из глубины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43400" y="9906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Будничная ситуация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3400" y="152400"/>
            <a:ext cx="45720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Бескрайние морские просторы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3400" y="5181600"/>
            <a:ext cx="45720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Монохромная палитра красок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" y="228600"/>
            <a:ext cx="3776663" cy="5029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04800" y="5334000"/>
            <a:ext cx="38862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Билибин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И.Я. Баба-Яга. Иллюстрация к сказке «Василиса Прекрасная»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76800" y="4419600"/>
            <a:ext cx="37338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200" y="228600"/>
            <a:ext cx="4572000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Дремучий, темный,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таинственный, непроходимый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67200" y="13716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Редкие сосны и ели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43400" y="1905000"/>
            <a:ext cx="45720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Вид у неё не просто страшный, отталкивающий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3400" y="27432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Миловидная старушка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43400" y="3276600"/>
            <a:ext cx="45720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Страж лесного пространства и окрестностей с их обитателями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43400" y="44196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Прядет свою пряжу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3400" y="54864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Идет бредет сама собой</a:t>
            </a:r>
          </a:p>
        </p:txBody>
      </p:sp>
      <p:sp>
        <p:nvSpPr>
          <p:cNvPr id="14" name="Управляющая кнопка: далее 13">
            <a:hlinkClick r:id="rId5" action="ppaction://hlinkpres?slideindex=4&amp;slidetitle=Слайд 4" highlightClick="1"/>
          </p:cNvPr>
          <p:cNvSpPr/>
          <p:nvPr/>
        </p:nvSpPr>
        <p:spPr>
          <a:xfrm>
            <a:off x="6629400" y="6172200"/>
            <a:ext cx="1600200" cy="381000"/>
          </a:xfrm>
          <a:prstGeom prst="actionButtonForwardNex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343400" y="49530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Написана в холодных тонах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500063" y="357188"/>
            <a:ext cx="8183562" cy="11223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eaLnBrk="0" hangingPunct="0">
              <a:defRPr/>
            </a:pPr>
            <a:endParaRPr lang="ru-RU" sz="3600" b="1" dirty="0">
              <a:solidFill>
                <a:schemeClr val="accent2">
                  <a:lumMod val="7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563" cy="10509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Литература и 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интернет-поддержка: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600200"/>
            <a:ext cx="8183563" cy="4187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</a:rPr>
              <a:t>Казаева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М.В. Энциклопедия живописи для детей. Сказка в русской живописи. – М.: Белый город, 2003.</a:t>
            </a:r>
          </a:p>
          <a:p>
            <a:pPr eaLnBrk="1" hangingPunct="1">
              <a:defRPr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Страхова Л.Л. Сочинение по картине для младших школьников. – СПб.: Издательский Дом «Литера», 2009. – 80с.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hlinkClick r:id="rId2"/>
              </a:rPr>
              <a:t>http://gallerix.ru/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- репродукции картин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hlinkClick r:id="rId3"/>
              </a:rPr>
              <a:t>http://nearyou.ru/story0.html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- репродукции картин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hlinkClick r:id="rId4"/>
              </a:rPr>
              <a:t>http://www.artcyclopedia.ru/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- репродукции картин.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466</TotalTime>
  <Words>431</Words>
  <PresentationFormat>Экран (4:3)</PresentationFormat>
  <Paragraphs>77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Литература и  интернет-поддержка: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учитель</cp:lastModifiedBy>
  <cp:revision>47</cp:revision>
  <dcterms:modified xsi:type="dcterms:W3CDTF">2015-12-10T15:23:34Z</dcterms:modified>
</cp:coreProperties>
</file>