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1F7131-C5CC-402B-882D-0AAAF1F4AECE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C5A17-8033-4304-9F70-0B925B88A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73B7EB-CE27-4EEA-BDF8-C669E6FF291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2F5AF8-25D6-45E4-A98C-8BF34126E05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48751D-4970-479B-86AA-F454818E2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F143-4A9D-4FAF-89B9-2184A9E2503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A2A5-F2D8-4B4D-B5E9-04F398852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E577-FACA-46E3-A336-5CF9C94771C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20FB-F7D4-47E5-B9BA-6AC7D2D6E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07F6-8065-446F-869C-9FBB6CBC3E0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4A22B-42FF-4630-895D-61E9CCA32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903E90-516F-48E1-A9E9-7660818D45F1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C9953D-C65E-436F-8AF5-A51F57EA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746B-348D-49F2-850A-C2F58A77802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698C-7843-4734-9AFB-64008245E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C5C6-B795-4ED4-8720-8D45173F696D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309F-1A71-4209-ABAB-7B1B89B9E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D25C-7463-48C3-BA43-9F86DBED452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09D8-C8E9-4C47-BC22-9C59B23F3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1B1013-DAE7-49DC-973C-431D199A5A16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C3F6BF-0B41-4716-BD13-9658ADD2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4391-335A-4E84-8FEB-87E5017EC9B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1A51-8833-42B9-9459-3B915A528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CA5E24-CB52-4D92-A6D1-1AFBCF9CFA91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E5F99-473B-4608-9B97-6864777EE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7D89660-DFAF-43BB-810A-6BFB1A5112B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62F5D86-74FD-4418-9F72-1BF2C68D0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4" r:id="rId2"/>
    <p:sldLayoutId id="2147483882" r:id="rId3"/>
    <p:sldLayoutId id="2147483875" r:id="rId4"/>
    <p:sldLayoutId id="2147483876" r:id="rId5"/>
    <p:sldLayoutId id="2147483877" r:id="rId6"/>
    <p:sldLayoutId id="2147483883" r:id="rId7"/>
    <p:sldLayoutId id="2147483878" r:id="rId8"/>
    <p:sldLayoutId id="2147483884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3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3.wav"/><Relationship Id="rId7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3.wav"/><Relationship Id="rId7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7912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МБОУ ДО «ДХТД «Гармония» города Калуги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304800" y="5334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Сказочно-былинный жанр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Задание 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534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Исключить лишнее. Определить, какая из шести картин не принадлежит кисти данного автора.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8534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Нажать ЛКМ на репродукцию, которая по твоему мнению не принадлежит данному художнику.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Билибин Иван Яковлевич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1876 - 1942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060700" y="152400"/>
            <a:ext cx="2528888" cy="1905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348413" y="457200"/>
            <a:ext cx="2295525" cy="2362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убы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429000" y="2408238"/>
            <a:ext cx="198120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04800" y="152400"/>
            <a:ext cx="2209800" cy="28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38150" y="3276600"/>
            <a:ext cx="260826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096000" y="2971800"/>
            <a:ext cx="24860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4114800"/>
            <a:ext cx="5715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Васильев К.А.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Русалка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Васильев Константин Алексеевич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1942 - 1976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5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133725" y="457200"/>
            <a:ext cx="2825750" cy="1981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477000" y="304800"/>
            <a:ext cx="1789113" cy="2895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Рисунок 7" descr="Дубы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657600" y="2743200"/>
            <a:ext cx="17399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Рисунок 8" descr="На севере диком... 1891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38200" y="228600"/>
            <a:ext cx="18224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81000" y="3429000"/>
            <a:ext cx="3062288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638800" y="3352800"/>
            <a:ext cx="3267075" cy="211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257800" y="4191000"/>
            <a:ext cx="3733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Васнецов В.М.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Богатыри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Васнецов Виктор Михайлович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1848 - 1926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9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886200" y="533400"/>
            <a:ext cx="1892300" cy="2209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57200" y="2667000"/>
            <a:ext cx="1981200" cy="26749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Рисунок 7" descr="Дубы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819400" y="2819400"/>
            <a:ext cx="3640138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954713" y="304800"/>
            <a:ext cx="297021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28600" y="228600"/>
            <a:ext cx="340677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629400" y="2362200"/>
            <a:ext cx="198437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590800" y="3733800"/>
            <a:ext cx="4419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Врубель М.А.</a:t>
            </a:r>
          </a:p>
          <a:p>
            <a:pPr algn="ctr">
              <a:defRPr/>
            </a:pPr>
            <a:r>
              <a:rPr lang="ru-RU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Деман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(сидящий)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Врубель Михаил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Александрвич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1856 - 1910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3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667000" y="381000"/>
            <a:ext cx="3263900" cy="17764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38200" y="3200400"/>
            <a:ext cx="2978150" cy="2117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Рисунок 7" descr="Дубы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191000" y="2362200"/>
            <a:ext cx="17526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7200" y="228600"/>
            <a:ext cx="189865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00800" y="3200400"/>
            <a:ext cx="1752600" cy="216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553200" y="0"/>
            <a:ext cx="2133600" cy="302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867400" y="2057400"/>
            <a:ext cx="3124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Репин И. Е.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Садко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304800"/>
            <a:ext cx="1246188" cy="258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Рерих Николай Константинович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1874 - 1947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7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14400" y="2743200"/>
            <a:ext cx="1541463" cy="2555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858000" y="2667000"/>
            <a:ext cx="1447800" cy="2619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905000" y="533400"/>
            <a:ext cx="320833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410200" y="457200"/>
            <a:ext cx="341312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Рисунок 7" descr="Дубы.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048000" y="2743200"/>
            <a:ext cx="329088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81200" y="3810000"/>
            <a:ext cx="4953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Ольшанский Б.М.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Садко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12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Ольшанский Борис Михайлович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1956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1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10200" y="304800"/>
            <a:ext cx="3459163" cy="2209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4800" y="3048000"/>
            <a:ext cx="266541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96000" y="2667000"/>
            <a:ext cx="28257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Рисунок 14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11200" y="228600"/>
            <a:ext cx="2032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Содержимое 5" descr="Рожь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352800" y="304800"/>
            <a:ext cx="1793875" cy="27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Рисунок 16" descr="Дубы.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124200" y="3276600"/>
            <a:ext cx="273843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0" y="609600"/>
            <a:ext cx="3962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Васнецов В.М.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Иван Царевич на Сером Волке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22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22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Клименко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Андрей Леонидович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1956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5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934200" y="228600"/>
            <a:ext cx="1547813" cy="25527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38800" y="2971800"/>
            <a:ext cx="2819400" cy="2438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Рисунок 7" descr="Дубы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200400" y="2895600"/>
            <a:ext cx="2057400" cy="250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9600" y="457200"/>
            <a:ext cx="1812925" cy="251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85800" y="3124200"/>
            <a:ext cx="1954213" cy="230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819400" y="381000"/>
            <a:ext cx="3525838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57400" y="838200"/>
            <a:ext cx="4953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Билибин И.Я.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Кощей Бессмертный</a:t>
            </a:r>
          </a:p>
        </p:txBody>
      </p:sp>
      <p:sp>
        <p:nvSpPr>
          <p:cNvPr id="11" name="Управляющая кнопка: далее 10">
            <a:hlinkClick r:id="rId10" action="ppaction://hlinkpres?slideindex=4&amp;slidetitle=Слайд 4" highlightClick="1"/>
          </p:cNvPr>
          <p:cNvSpPr/>
          <p:nvPr/>
        </p:nvSpPr>
        <p:spPr>
          <a:xfrm>
            <a:off x="6858000" y="6172200"/>
            <a:ext cx="2057400" cy="4572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33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354</TotalTime>
  <Words>134</Words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Билибин Иван Яковлевич 1876 - 1942</vt:lpstr>
      <vt:lpstr>Васильев Константин Алексеевич 1942 - 1976</vt:lpstr>
      <vt:lpstr>Васнецов Виктор Михайлович 1848 - 1926</vt:lpstr>
      <vt:lpstr>Врубель Михаил Александрвич 1856 - 1910</vt:lpstr>
      <vt:lpstr>Рерих Николай Константинович 1874 - 1947</vt:lpstr>
      <vt:lpstr>Ольшанский Борис Михайлович 1956</vt:lpstr>
      <vt:lpstr>Клименко Андрей Леонидович 1956</vt:lpstr>
      <vt:lpstr>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43</cp:revision>
  <dcterms:modified xsi:type="dcterms:W3CDTF">2015-12-10T16:53:01Z</dcterms:modified>
</cp:coreProperties>
</file>