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4C791-0027-47A6-BF73-A86A28C9180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405F8E-9535-4399-9E6D-8D3E0648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EBFF-D3EF-4C9F-B9B9-07B464E2AB0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E187-CA42-4A28-A9E5-B9A65AE2B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841D-E96B-48D0-B2FB-9469468A08A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F461-3CE4-487B-AF90-4A8135882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BB0B-CF55-4285-9089-83501B12E5A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4422-3B45-4AB9-9AAD-EC020C8BE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166CE4-DE99-42FF-9839-55962EE7D3E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BBF0B-F551-4177-8F9F-F369269B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900D-8FE7-4A5D-9C14-BA77D5419CA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5669-70B6-4BF2-B169-4DAB46FBD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3CE2-76DD-456E-940D-2AC963D5431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4514-C9A9-425A-9D05-295A38A4A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7B66-6164-49C5-8088-1A168156DAA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7CA7-6991-46B1-8AF8-452438FC6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E24C5E-CB7D-4F1F-82CC-F46C94E34B9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BBB25-2628-4D37-9D45-F0C11136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DAD4-8248-4EC0-A6E6-AEAA9EE170A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55B0-FD5F-49C1-A1E8-C1DE82DF5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A573E6-B3FA-4B31-B44B-82CA9F077D7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BD93D7-BAD6-4E1E-91B7-35924A5F6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8C7629F-FDE3-4D26-9AC5-24711D120B4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38B5E23-3775-4446-80A5-ED6583DAE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3" r:id="rId2"/>
    <p:sldLayoutId id="2147483771" r:id="rId3"/>
    <p:sldLayoutId id="2147483764" r:id="rId4"/>
    <p:sldLayoutId id="2147483765" r:id="rId5"/>
    <p:sldLayoutId id="2147483766" r:id="rId6"/>
    <p:sldLayoutId id="2147483772" r:id="rId7"/>
    <p:sldLayoutId id="2147483767" r:id="rId8"/>
    <p:sldLayoutId id="2147483773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638800"/>
            <a:ext cx="822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3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Сказочно-былинный жанр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Задание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8534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Из двух картин выбрать картину принадлежащую кисти данного автора.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733800"/>
            <a:ext cx="822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Нажать ЛКМ на выбранный ответ. Правильный ответ является переходом к следующему слайду.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800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Рерих Н.К. Единоборство Мстислава с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Редедей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1943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62600" y="762000"/>
            <a:ext cx="3263900" cy="51625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28600" y="3200400"/>
            <a:ext cx="5108575" cy="23796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Врубель М.А. Снегурочка. 1890-е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53000" y="1371600"/>
            <a:ext cx="2590800" cy="4294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524000" y="1371600"/>
            <a:ext cx="2895600" cy="43005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4">
            <a:hlinkClick r:id="rId6" action="ppaction://hlinksldjump"/>
          </p:cNvPr>
          <p:cNvSpPr/>
          <p:nvPr/>
        </p:nvSpPr>
        <p:spPr>
          <a:xfrm>
            <a:off x="1828800" y="5943600"/>
            <a:ext cx="2362200" cy="533400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Переиграть</a:t>
            </a:r>
          </a:p>
        </p:txBody>
      </p:sp>
      <p:sp>
        <p:nvSpPr>
          <p:cNvPr id="12" name="Управляющая кнопка: далее 11">
            <a:hlinkClick r:id="rId7" action="ppaction://hlinkpres?slideindex=4&amp;slidetitle=Слайд 4" highlightClick="1"/>
          </p:cNvPr>
          <p:cNvSpPr/>
          <p:nvPr/>
        </p:nvSpPr>
        <p:spPr>
          <a:xfrm>
            <a:off x="5257800" y="5943600"/>
            <a:ext cx="2057400" cy="5334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5800" y="4572000"/>
            <a:ext cx="4267200" cy="1050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Билибин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И.Я. Иван-царевич на распутье.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" y="762000"/>
            <a:ext cx="4079875" cy="4895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495800" y="762000"/>
            <a:ext cx="4349750" cy="24463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2400" y="1524000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Рерих Н.К.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Микула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Селянинович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1910 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952875" y="3657600"/>
            <a:ext cx="4983163" cy="1981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28600" y="685800"/>
            <a:ext cx="3489325" cy="5638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Васильев К.А. Бой со змеем.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05400" y="1371600"/>
            <a:ext cx="2990850" cy="4876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6800" y="1371600"/>
            <a:ext cx="3505200" cy="4883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648200"/>
            <a:ext cx="4754563" cy="1050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Васнецов В.П. Баба Яга. 1917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05400" y="533400"/>
            <a:ext cx="3835400" cy="5105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52400" y="533400"/>
            <a:ext cx="4730750" cy="3505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Васнецов В.П. Снегурочка. 1899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Головин А. Павловск.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3000" y="1524000"/>
            <a:ext cx="3270250" cy="4724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негурочка. 1890-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1524000"/>
            <a:ext cx="318135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510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Врубель М.А.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Богатырь. 1898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57800" y="685800"/>
            <a:ext cx="3660775" cy="5486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28600" y="2362200"/>
            <a:ext cx="4775200" cy="3581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0"/>
            <a:ext cx="64008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Васильев К.А. Садко…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371600"/>
            <a:ext cx="3644900" cy="4953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14400" y="1371600"/>
            <a:ext cx="3059113" cy="4953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Билибин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И.Я. Баба Яга.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76800" y="1379538"/>
            <a:ext cx="3657600" cy="48688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9600" y="1371600"/>
            <a:ext cx="3908425" cy="4876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334</TotalTime>
  <Words>120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Билибин И.Я. Иван-царевич на распутье.</vt:lpstr>
      <vt:lpstr>Рерих Н.К.  Микула Селянинович. 1910 г.</vt:lpstr>
      <vt:lpstr>Васильев К.А. Бой со змеем.</vt:lpstr>
      <vt:lpstr>Васнецов В.П. Баба Яга. 1917</vt:lpstr>
      <vt:lpstr>Васнецов В.П. Снегурочка. 1899</vt:lpstr>
      <vt:lpstr>Врубель М.А. Богатырь. 1898</vt:lpstr>
      <vt:lpstr>Васильев К.А. Садко…</vt:lpstr>
      <vt:lpstr>Билибин И.Я. Баба Яга.</vt:lpstr>
      <vt:lpstr>  Рерих Н.К. Единоборство Мстислава с Редедей. 1943</vt:lpstr>
      <vt:lpstr>Врубель М.А. Снегурочка. 1890-е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42</cp:revision>
  <dcterms:modified xsi:type="dcterms:W3CDTF">2015-12-10T15:38:43Z</dcterms:modified>
</cp:coreProperties>
</file>