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37C23E-78BC-4415-819B-07E5B5B5A542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3F3118-C15D-4BD1-AA93-A832C0E5A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E8516-4D1D-418F-B863-5B7AC6333AD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DFEE7D-95BC-4D1A-ABA0-91162B69360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F5C96A-F0EE-48C0-AFD0-03E4005C2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02F5-FC46-4FEC-8807-7930C41FCE0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656C-412F-4F8F-AFFA-2D7F8F611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8F282-DF48-4A31-B1A6-3C2AAD9F57F2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12A6-85E8-49EE-8EC1-13E8FEC98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34FB-F4DE-4A64-960F-B19DCDF3F717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DA02-5803-4954-9530-7CB405FB9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9248F6-238A-45ED-8B35-29A7B051CBEF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443F1B-51C7-4731-B229-74C50E4A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41EE-7B0D-4D7D-9453-B5C4CB9140C4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920E-88D2-4E34-BE97-35FD4D67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5ECB-E734-4D1E-94B4-054143127CB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AF76-199C-4503-818F-D14273BAF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5F31-2E6B-43D4-BD4A-AABE33892418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71CE-6BF3-4CA1-BE0A-1DD8D56E3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4BB88A-4C70-44F1-A6AD-00BB22EBED9B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43F306-3864-4DDF-B008-F8C7711B9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FE89-3F62-491E-9069-E344512B1D79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8894-6A68-49CD-AC20-CFEBB4903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CB14A2-892B-491A-BF0D-D33A0EA60333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60C33D-2FDA-47C7-98E9-8F9EE8127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57F6AB4-EE1E-4F98-BC37-F8941F80676E}" type="datetimeFigureOut">
              <a:rPr lang="en-US"/>
              <a:pPr>
                <a:defRPr/>
              </a:pPr>
              <a:t>12/10/2015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B30854E-728B-4107-B4E1-EA3FE3CDF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9" r:id="rId2"/>
    <p:sldLayoutId id="2147483897" r:id="rId3"/>
    <p:sldLayoutId id="2147483890" r:id="rId4"/>
    <p:sldLayoutId id="2147483891" r:id="rId5"/>
    <p:sldLayoutId id="2147483892" r:id="rId6"/>
    <p:sldLayoutId id="2147483898" r:id="rId7"/>
    <p:sldLayoutId id="2147483893" r:id="rId8"/>
    <p:sldLayoutId id="2147483899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3.wav"/><Relationship Id="rId7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3.wav"/><Relationship Id="rId7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3.wav"/><Relationship Id="rId7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hyperlink" Target="file:///G:\15-16\&#1074;&#1085;&#1077;&#1082;&#1083;&#1072;&#1089;&#1089;&#1085;&#1072;&#1103;%20&#1088;&#1072;&#1073;&#1086;&#1090;&#1072;%20&#1053;&#1072;%2015-16\&#1082;&#1086;&#1085;&#1082;&#1091;&#1088;&#1089;&#1099;%20&#1076;&#1083;&#1103;%20&#1087;&#1077;&#1076;&#1072;&#1075;&#1086;&#1075;&#1086;&#1074;\1%20&#1089;&#1077;&#1085;&#1090;&#1103;&#1073;&#1088;&#1103;\233-533-957%20&#1060;&#1077;&#1076;&#1080;&#1085;&#1072;%20&#1043;.&#1048;\&#1055;&#1088;&#1077;&#1079;&#1077;&#1085;&#1090;&#1072;&#1094;&#1080;&#1103;1.%20PPT.%20&#1042;&#1074;&#1086;&#1076;&#1085;&#1072;&#1103;%20&#1046;&#1072;&#1085;&#1088;&#1099;%20&#1078;&#1080;&#1074;&#1086;&#1087;&#1080;&#1089;&#1080;..pptx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aryou.ru/story0.html" TargetMode="External"/><Relationship Id="rId2" Type="http://schemas.openxmlformats.org/officeDocument/2006/relationships/hyperlink" Target="http://galleri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cycloped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304800" y="381000"/>
            <a:ext cx="8534400" cy="1500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Портрет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Задание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791200"/>
            <a:ext cx="8534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Автор - Федина Галина Ивановна, педагог ДО,</a:t>
            </a:r>
          </a:p>
          <a:p>
            <a:pPr algn="r">
              <a:defRPr/>
            </a:pPr>
            <a:r>
              <a:rPr lang="ru-RU" sz="2000">
                <a:solidFill>
                  <a:schemeClr val="accent3">
                    <a:lumMod val="50000"/>
                  </a:schemeClr>
                </a:solidFill>
              </a:rPr>
              <a:t>МБОУ ДО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«ДХТД «Гармония» города Калуги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534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Исключить лишнее. Определить, какая из шести картин не принадлежит кисти данного автора.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8534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Нажать ЛКМ на репродукцию, которая по твоему мнению не принадлежит данному художнику.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Кипренский Орест Адамович (1782-1836)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553200" y="3200400"/>
            <a:ext cx="1595438" cy="22240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324600" y="457200"/>
            <a:ext cx="2108200" cy="2659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657600" y="3200400"/>
            <a:ext cx="21336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38200" y="457200"/>
            <a:ext cx="2209800" cy="257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0600" y="3124200"/>
            <a:ext cx="1981200" cy="227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505200" y="457200"/>
            <a:ext cx="2209800" cy="25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4114800"/>
            <a:ext cx="5715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В.Л. </a:t>
            </a:r>
            <a:r>
              <a:rPr lang="ru-RU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Боровиковский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Портрет Императрицы.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Брюллов Карл Павлович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(1799-1852)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35375" y="200025"/>
            <a:ext cx="2003425" cy="26654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248400" y="381000"/>
            <a:ext cx="2100263" cy="2530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Рисунок 7" descr="Дубы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85800" y="2874963"/>
            <a:ext cx="2057400" cy="245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Рисунок 8" descr="На севере диком... 1891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66800" y="379413"/>
            <a:ext cx="1981200" cy="23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381375" y="2971800"/>
            <a:ext cx="172402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486400" y="3048000"/>
            <a:ext cx="3040063" cy="232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971800" y="4343400"/>
            <a:ext cx="5715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И. Н. Крамской Неизвестная. 1883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 vol="72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Коровин Константин Алексеевич (1861-1939)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9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200400" y="304800"/>
            <a:ext cx="2967038" cy="2362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53200" y="2743200"/>
            <a:ext cx="1993900" cy="26685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81400" y="2819400"/>
            <a:ext cx="2228850" cy="246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781800" y="304800"/>
            <a:ext cx="1338263" cy="228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219200" y="304800"/>
            <a:ext cx="1182688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85800" y="2655888"/>
            <a:ext cx="2209800" cy="267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209800" y="2819400"/>
            <a:ext cx="55626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Боровиковский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В. Л.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Портрет княжны Анны и княжны Варвары Гагариных.</a:t>
            </a:r>
          </a:p>
          <a:p>
            <a:pPr algn="ctr">
              <a:defRPr/>
            </a:pP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Боровиковский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Владимир Лукич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(1757—1825)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3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810000" y="228600"/>
            <a:ext cx="1746250" cy="24225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143000" y="2895600"/>
            <a:ext cx="1981200" cy="24669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9600" y="152400"/>
            <a:ext cx="234632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657600" y="2819400"/>
            <a:ext cx="22098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477000" y="3505200"/>
            <a:ext cx="141605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400800" y="228600"/>
            <a:ext cx="1611313" cy="311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800600" y="457200"/>
            <a:ext cx="43434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Коровин К. А.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Портрет артистки Татьяны Спиридоновны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Нестеров Михаил Васильевич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(1862-1942)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7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12775" y="2820988"/>
            <a:ext cx="1825625" cy="25130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629400" y="381000"/>
            <a:ext cx="1946275" cy="23098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05200" y="2789238"/>
            <a:ext cx="2133600" cy="254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52400" y="381000"/>
            <a:ext cx="25114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971800" y="304800"/>
            <a:ext cx="325596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248400" y="2886075"/>
            <a:ext cx="2220913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81200" y="3810000"/>
            <a:ext cx="4953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Брюллов К. П. Итальянский полдень.1827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12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Репин Илья Ефимович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(1844-1930)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1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77000" y="228600"/>
            <a:ext cx="1744663" cy="228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14400" y="2638425"/>
            <a:ext cx="1905000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00800" y="2667000"/>
            <a:ext cx="193833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Рисунок 14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8188" y="152400"/>
            <a:ext cx="2005012" cy="23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Содержимое 5" descr="Рожь.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505200" y="533400"/>
            <a:ext cx="2605088" cy="218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Рисунок 16" descr="Дубы.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505200" y="2927350"/>
            <a:ext cx="2362200" cy="240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0" y="228600"/>
            <a:ext cx="5715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Кипренский О. А. Портрет поэта 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А. С. Пушкина. 1827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Крамской Иван Николаевич (1837-1887)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5" name="Содержимое 5" descr="Рожь.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629400" y="2895600"/>
            <a:ext cx="1828800" cy="23717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Содержимое 6" descr="Утро в сосновом лесу.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53200" y="228600"/>
            <a:ext cx="1741488" cy="2514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Рисунок 7" descr="Дубы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62000" y="2971800"/>
            <a:ext cx="200183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Рисунок 8" descr="На севере диком... 1891.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9600" y="228600"/>
            <a:ext cx="213836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Рисунок 9" descr="Березовая роща. 1885-1889. бум. на х.. м. 28,5х5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200400" y="3124200"/>
            <a:ext cx="2895600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Рисунок 10" descr="Шишкин Иван Иванович (1832-1898) Корабельная роща 1898 165х252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581400" y="204788"/>
            <a:ext cx="2057400" cy="270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33600" y="1828800"/>
            <a:ext cx="49530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Репин И. Е. Стрекоза (Портрет дочери художника) 1884-1898</a:t>
            </a:r>
          </a:p>
        </p:txBody>
      </p:sp>
      <p:sp>
        <p:nvSpPr>
          <p:cNvPr id="11" name="Управляющая кнопка: далее 10">
            <a:hlinkClick r:id="rId10" action="ppaction://hlinkpres?slideindex=4&amp;slidetitle=Слайд 4" highlightClick="1"/>
          </p:cNvPr>
          <p:cNvSpPr/>
          <p:nvPr/>
        </p:nvSpPr>
        <p:spPr>
          <a:xfrm>
            <a:off x="6858000" y="6172200"/>
            <a:ext cx="2057400" cy="457200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500063" y="357188"/>
            <a:ext cx="8183562" cy="1122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83563" cy="1050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Интернет-поддержка: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183563" cy="4187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http://gallerix.ru/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http://nearyou.ru/story0.html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http://www.artcyclopedia.ru/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- репродукции картин.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173</Words>
  <PresentationFormat>Экран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Кипренский Орест Адамович (1782-1836)</vt:lpstr>
      <vt:lpstr>Брюллов Карл Павлович  (1799-1852) </vt:lpstr>
      <vt:lpstr>Коровин Константин Алексеевич (1861-1939) </vt:lpstr>
      <vt:lpstr>Боровиковский Владимир Лукич (1757—1825)</vt:lpstr>
      <vt:lpstr>Нестеров Михаил Васильевич (1862-1942)</vt:lpstr>
      <vt:lpstr>Репин Илья Ефимович  (1844-1930) </vt:lpstr>
      <vt:lpstr>Крамской Иван Николаевич (1837-1887)</vt:lpstr>
      <vt:lpstr>Интернет-поддержка: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42</cp:revision>
  <dcterms:modified xsi:type="dcterms:W3CDTF">2015-12-10T16:46:17Z</dcterms:modified>
</cp:coreProperties>
</file>