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FD9FBDE-491A-42C7-A8EB-B6BC54B61283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C83F778-5585-4BA4-B8E2-06ECDD484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71531-C08F-4541-92D6-38BBEACE0023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E90A4A-BDB9-4BF9-9D7D-C00A7A02A617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8CDC42-9292-4DDF-B452-E4B711337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F6F81-8D10-4F31-8C0C-3DC5DABED8A4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259F6-145E-40A1-A4B5-086A15EB2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F97C-E4FE-4B9C-AB1A-C5A12BD18496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A59E5-FFB2-4AB4-9AB0-0B56B29AE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6A729-1E77-4C4A-8876-F458A4000AC9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61140-9D3E-4E25-AA4F-B8C82EDC2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B1C5AA-58E4-49AE-B14F-97420FBAC1F3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47A59A-3CC9-42A6-B537-BFDEF1419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9300-BD71-4602-A71F-7A0B07E40535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791E9-7C77-4B83-9FD6-58EE4EA2A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BBD83-0921-4ED5-A8CE-9B3430A990A3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C5FF6-E269-4006-9AA4-397242425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378C0-0445-42B9-82C7-5B648C118B92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CD6E3-3C20-47F2-9025-31F90D4D9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97DB5-BB5B-45D7-A682-A4F19F5FA59F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0E2BB-A0ED-475C-B6DE-F3A793A4C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97975-FF91-4524-9A5C-7B7C0CA5C146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29C27-6D58-46E9-9A67-76407BC08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77FC41-F6D4-4370-9C2D-F6F78E4E856A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057113-3342-496C-BAE4-6DCDD0205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1611C3-99D7-4A43-9FF6-67BD6870FE99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FB04079E-C142-466E-ADCC-B19F90C79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74" r:id="rId2"/>
    <p:sldLayoutId id="2147483882" r:id="rId3"/>
    <p:sldLayoutId id="2147483875" r:id="rId4"/>
    <p:sldLayoutId id="2147483876" r:id="rId5"/>
    <p:sldLayoutId id="2147483877" r:id="rId6"/>
    <p:sldLayoutId id="2147483883" r:id="rId7"/>
    <p:sldLayoutId id="2147483878" r:id="rId8"/>
    <p:sldLayoutId id="2147483884" r:id="rId9"/>
    <p:sldLayoutId id="2147483879" r:id="rId10"/>
    <p:sldLayoutId id="21474838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audio" Target="../media/audio3.wav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3.wav"/><Relationship Id="rId7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3.wav"/><Relationship Id="rId7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3.wav"/><Relationship Id="rId7" Type="http://schemas.openxmlformats.org/officeDocument/2006/relationships/image" Target="../media/image2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audio" Target="../media/audio3.wav"/><Relationship Id="rId7" Type="http://schemas.openxmlformats.org/officeDocument/2006/relationships/image" Target="../media/image3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audio" Target="../media/audio3.wav"/><Relationship Id="rId7" Type="http://schemas.openxmlformats.org/officeDocument/2006/relationships/image" Target="../media/image4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hyperlink" Target="file:///G:\15-16\&#1074;&#1085;&#1077;&#1082;&#1083;&#1072;&#1089;&#1089;&#1085;&#1072;&#1103;%20&#1088;&#1072;&#1073;&#1086;&#1090;&#1072;%20&#1053;&#1072;%2015-16\&#1082;&#1086;&#1085;&#1082;&#1091;&#1088;&#1089;&#1099;%20&#1076;&#1083;&#1103;%20&#1087;&#1077;&#1076;&#1072;&#1075;&#1086;&#1075;&#1086;&#1074;\1%20&#1089;&#1077;&#1085;&#1090;&#1103;&#1073;&#1088;&#1103;\233-533-957%20&#1060;&#1077;&#1076;&#1080;&#1085;&#1072;%20&#1043;.&#1048;\&#1055;&#1088;&#1077;&#1079;&#1077;&#1085;&#1090;&#1072;&#1094;&#1080;&#1103;1.%20PPT.%20&#1042;&#1074;&#1086;&#1076;&#1085;&#1072;&#1103;%20&#1046;&#1072;&#1085;&#1088;&#1099;%20&#1078;&#1080;&#1074;&#1086;&#1087;&#1080;&#1089;&#1080;..pptx" TargetMode="External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nearyou.ru/story0.html" TargetMode="External"/><Relationship Id="rId2" Type="http://schemas.openxmlformats.org/officeDocument/2006/relationships/hyperlink" Target="http://galleri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tcyclopedia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114800"/>
            <a:ext cx="85344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Нажать ЛКМ на репродукцию, которая по твоему мнению не принадлежит данному художнику.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304800" y="381000"/>
            <a:ext cx="8534400" cy="15001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Пейзаж </a:t>
            </a:r>
            <a:endParaRPr lang="ru-RU" sz="4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Задание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828800"/>
            <a:ext cx="85344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Исключить лишнее. Определить, какая из шести картин не принадлежит кисти данного автора.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5791200"/>
            <a:ext cx="8534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Автор - Федина Галина Ивановна, педагог ДО,</a:t>
            </a:r>
          </a:p>
          <a:p>
            <a:pPr algn="r">
              <a:defRPr/>
            </a:pPr>
            <a:r>
              <a:rPr lang="ru-RU" sz="2000">
                <a:solidFill>
                  <a:schemeClr val="accent3">
                    <a:lumMod val="50000"/>
                  </a:schemeClr>
                </a:solidFill>
              </a:rPr>
              <a:t>МБОУ ДО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«ДХТД «Гармония» города Калуги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183563" cy="1050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Шишкин Иван Иванович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(1832-1898)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Рожь.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667000" y="152400"/>
            <a:ext cx="3316288" cy="1905000"/>
          </a:xfrm>
        </p:spPr>
      </p:pic>
      <p:pic>
        <p:nvPicPr>
          <p:cNvPr id="7" name="Содержимое 6" descr="Утро в сосновом лесу..jpg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6019800" y="457200"/>
            <a:ext cx="2952750" cy="2362200"/>
          </a:xfrm>
        </p:spPr>
      </p:pic>
      <p:pic>
        <p:nvPicPr>
          <p:cNvPr id="8" name="Рисунок 7" descr="Дубы.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2286000"/>
            <a:ext cx="19812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На севере диком... 1891.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52400"/>
            <a:ext cx="22098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Березовая роща. 1885-1889. бум. на х.. м. 28,5х50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3505200"/>
            <a:ext cx="27003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Шишкин Иван Иванович (1832-1898) Корабельная роща 1898 165х252.jpe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91200" y="2971800"/>
            <a:ext cx="30956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4800" y="4114800"/>
            <a:ext cx="5715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И. Левитан</a:t>
            </a:r>
          </a:p>
          <a:p>
            <a:pPr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Березовая роща. 1889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183563" cy="1050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Левитан Исаак Ильич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(1860-1900)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5" name="Содержимое 5" descr="Рожь..jpg"/>
          <p:cNvPicPr>
            <a:picLocks noGrp="1" noChangeAspect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3635375" y="152400"/>
            <a:ext cx="1931988" cy="2667000"/>
          </a:xfrm>
        </p:spPr>
      </p:pic>
      <p:pic>
        <p:nvPicPr>
          <p:cNvPr id="8196" name="Содержимое 6" descr="Утро в сосновом лесу..jpg"/>
          <p:cNvPicPr>
            <a:picLocks noGrp="1" noChangeAspect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5715000" y="838200"/>
            <a:ext cx="3252788" cy="2301875"/>
          </a:xfrm>
        </p:spPr>
      </p:pic>
      <p:pic>
        <p:nvPicPr>
          <p:cNvPr id="8197" name="Рисунок 7" descr="Дубы.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2286000"/>
            <a:ext cx="23256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8" descr="На севере диком... 1891.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228600"/>
            <a:ext cx="29114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9" descr="Березовая роща. 1885-1889. бум. на х.. м. 28,5х50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3200" y="2971800"/>
            <a:ext cx="27146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Рисунок 10" descr="Шишкин Иван Иванович (1832-1898) Корабельная роща 1898 165х252.jpe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0" y="3581400"/>
            <a:ext cx="3246438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429000" y="4191000"/>
            <a:ext cx="5715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Куинджи А.И. Березовая роща. 1880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82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819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819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819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183563" cy="1050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Айвазовский Иван Константинович(1817-1900)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9" name="Содержимое 5" descr="Рожь.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352800" y="533400"/>
            <a:ext cx="2794000" cy="1905000"/>
          </a:xfrm>
        </p:spPr>
      </p:pic>
      <p:pic>
        <p:nvPicPr>
          <p:cNvPr id="9220" name="Содержимое 6" descr="Утро в сосновом лесу..jpg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-152400" y="3124200"/>
            <a:ext cx="3117850" cy="2057400"/>
          </a:xfrm>
        </p:spPr>
      </p:pic>
      <p:pic>
        <p:nvPicPr>
          <p:cNvPr id="9222" name="Рисунок 8" descr="На севере диком... 1891.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43675" y="457200"/>
            <a:ext cx="26003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9" descr="Березовая роща. 1885-1889. бум. на х.. м. 28,5х50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85800"/>
            <a:ext cx="30051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Рисунок 10" descr="Шишкин Иван Иванович (1832-1898) Корабельная роща 1898 165х252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70625" y="2743200"/>
            <a:ext cx="28733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7" descr="Дубы.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0400" y="2895600"/>
            <a:ext cx="297180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590800" y="2819400"/>
            <a:ext cx="44196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Куинджи А.И.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Лунная ночь на Днепре. 1880.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9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2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92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92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92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92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183563" cy="1050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Куинджи Архип Иванович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(1842-1910)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3" name="Содержимое 5" descr="Рожь.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667000" y="457200"/>
            <a:ext cx="3316288" cy="1624013"/>
          </a:xfrm>
        </p:spPr>
      </p:pic>
      <p:pic>
        <p:nvPicPr>
          <p:cNvPr id="10244" name="Содержимое 6" descr="Утро в сосновом лесу..jpg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3352800"/>
            <a:ext cx="2952750" cy="1812925"/>
          </a:xfrm>
        </p:spPr>
      </p:pic>
      <p:pic>
        <p:nvPicPr>
          <p:cNvPr id="10245" name="Рисунок 7" descr="Дубы.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2438400"/>
            <a:ext cx="2984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8" descr="На севере диком... 1891.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23850"/>
            <a:ext cx="22098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Рисунок 9" descr="Березовая роща. 1885-1889. бум. на х.. м. 28,5х50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51550" y="3276600"/>
            <a:ext cx="30924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Рисунок 10" descr="Шишкин Иван Иванович (1832-1898) Корабельная роща 1898 165х252.jpe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0" y="914400"/>
            <a:ext cx="26543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029200" y="457200"/>
            <a:ext cx="41148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Коровин К. А. </a:t>
            </a:r>
          </a:p>
          <a:p>
            <a:pPr algn="r"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Мостик. 1880-е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2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102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102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02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02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102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183563" cy="1050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Коровин Константин Алексеевич (1861-1939)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67" name="Содержимое 5" descr="Рожь.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3200400"/>
            <a:ext cx="2774950" cy="2133600"/>
          </a:xfrm>
        </p:spPr>
      </p:pic>
      <p:pic>
        <p:nvPicPr>
          <p:cNvPr id="11268" name="Содержимое 6" descr="Утро в сосновом лесу..jpg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6019800" y="609600"/>
            <a:ext cx="2952750" cy="2019300"/>
          </a:xfrm>
        </p:spPr>
      </p:pic>
      <p:pic>
        <p:nvPicPr>
          <p:cNvPr id="11270" name="Рисунок 8" descr="На севере диком... 1891.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8600"/>
            <a:ext cx="23415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9" descr="Березовая роща. 1885-1889. бум. на х.. м. 28,5х50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4600" y="304800"/>
            <a:ext cx="34131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Рисунок 10" descr="Шишкин Иван Иванович (1832-1898) Корабельная роща 1898 165х252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35675" y="3124200"/>
            <a:ext cx="31083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7" descr="Дубы.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95600" y="2743200"/>
            <a:ext cx="3035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981200" y="3810000"/>
            <a:ext cx="4953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Васильев Ф.А.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Мокрый луг.. 1872.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2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1126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112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127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126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1127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183563" cy="1050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Васильев Федор Александрович (1850-1873)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291" name="Содержимое 6" descr="Утро в сосновом лесу.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903913" y="228600"/>
            <a:ext cx="3240087" cy="1609725"/>
          </a:xfrm>
        </p:spPr>
      </p:pic>
      <p:pic>
        <p:nvPicPr>
          <p:cNvPr id="12292" name="Рисунок 9" descr="Березовая роща. 1885-1889. бум. на х.. м. 28,5х5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14600"/>
            <a:ext cx="39084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10" descr="Шишкин Иван Иванович (1832-1898) Корабельная роща 1898 165х252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8988" y="2438400"/>
            <a:ext cx="32750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14" descr="На севере диком... 1891.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52400"/>
            <a:ext cx="30146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Содержимое 5" descr="Рожь.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71800" y="685800"/>
            <a:ext cx="304800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Рисунок 16" descr="Дубы.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19450" y="3276600"/>
            <a:ext cx="28257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0" y="228600"/>
            <a:ext cx="5715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И. Левитан</a:t>
            </a:r>
          </a:p>
          <a:p>
            <a:pPr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Над вечным покоем. 1894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2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1229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1229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229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229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1229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183563" cy="1050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Поленов Василий Дмитриевич (1844-1927)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315" name="Содержимое 5" descr="Рожь.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916613" y="3048000"/>
            <a:ext cx="3227387" cy="2133600"/>
          </a:xfrm>
        </p:spPr>
      </p:pic>
      <p:pic>
        <p:nvPicPr>
          <p:cNvPr id="13316" name="Содержимое 6" descr="Утро в сосновом лесу..jpg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6237288" y="228600"/>
            <a:ext cx="2906712" cy="2514600"/>
          </a:xfrm>
        </p:spPr>
      </p:pic>
      <p:pic>
        <p:nvPicPr>
          <p:cNvPr id="13317" name="Рисунок 7" descr="Дубы.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2819400"/>
            <a:ext cx="3146425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8" descr="На севере диком... 1891.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52400"/>
            <a:ext cx="306705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9" descr="Березовая роща. 1885-1889. бум. на х.. м. 28,5х50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200400"/>
            <a:ext cx="3111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10" descr="Шишкин Иван Иванович (1832-1898) Корабельная роща 1898 165х252.jpe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24200" y="609600"/>
            <a:ext cx="30480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133600" y="1828800"/>
            <a:ext cx="4953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Шишкин И.И. Корабельная роща 1898</a:t>
            </a:r>
          </a:p>
        </p:txBody>
      </p:sp>
      <p:sp>
        <p:nvSpPr>
          <p:cNvPr id="11" name="Управляющая кнопка: далее 10">
            <a:hlinkClick r:id="rId10" action="ppaction://hlinkpres?slideindex=4&amp;slidetitle=Слайд 4" highlightClick="1"/>
          </p:cNvPr>
          <p:cNvSpPr/>
          <p:nvPr/>
        </p:nvSpPr>
        <p:spPr>
          <a:xfrm>
            <a:off x="6858000" y="6172200"/>
            <a:ext cx="2057400" cy="457200"/>
          </a:xfrm>
          <a:prstGeom prst="actionButtonForwardNex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3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133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33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133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33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133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500063" y="357188"/>
            <a:ext cx="8183562" cy="112236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eaLnBrk="0" hangingPunct="0">
              <a:defRPr/>
            </a:pP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563" cy="10509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Интернет-поддержка: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183563" cy="41878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http://gallerix.ru/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</a:t>
            </a: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http://nearyou.ru/story0.html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</a:t>
            </a: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http://www.artcyclopedia.ru/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270</TotalTime>
  <Words>161</Words>
  <PresentationFormat>Экран (4:3)</PresentationFormat>
  <Paragraphs>30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Слайд 1</vt:lpstr>
      <vt:lpstr>Шишкин Иван Иванович  (1832-1898) </vt:lpstr>
      <vt:lpstr>Левитан Исаак Ильич  (1860-1900)</vt:lpstr>
      <vt:lpstr>Айвазовский Иван Константинович(1817-1900)</vt:lpstr>
      <vt:lpstr>Куинджи Архип Иванович  (1842-1910)</vt:lpstr>
      <vt:lpstr>Коровин Константин Алексеевич (1861-1939)</vt:lpstr>
      <vt:lpstr>Васильев Федор Александрович (1850-1873)</vt:lpstr>
      <vt:lpstr>Поленов Василий Дмитриевич (1844-1927)</vt:lpstr>
      <vt:lpstr>Интернет-поддержка: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37</cp:revision>
  <dcterms:modified xsi:type="dcterms:W3CDTF">2015-12-10T17:23:57Z</dcterms:modified>
</cp:coreProperties>
</file>