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20F838-D3BC-4556-84A9-90D08EE5753D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4FE56B-8272-40F6-979D-19DF484B7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2B06A0-8F67-4A22-B6B0-6B18E181594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19FADF-581B-441A-98D5-0860228D075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7D7F4C-D3E1-4D34-8651-D6F8A9345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4224-15D3-4A96-AF42-539C3245BD2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8EDF-B61B-4F6E-96E8-0E1EB4647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AE54-C018-48AB-8E31-F0094BBF76E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61E7-22DD-498D-ABB4-351DAD20F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BD3D-289F-419A-916A-53BDA2EB118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FBB5-1EB8-4485-9DD7-263D5C68C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B177EE-970E-4CE9-B26F-1F241D45EF4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98DB82-5C90-453C-BFBD-B131674B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E408-EAE4-45D0-9D5B-8AB93589D458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4058-FA62-4139-B294-CB293DEA7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92E7-3865-4EFC-A72A-992FC7A8A3D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148EF-C654-4CD0-AAB2-E46D4DD34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830E-852A-411C-9E62-4082F682D6A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DBF4-7F9B-4A8B-9E01-AD39EAA59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C7AA0-C385-4ACA-8FD3-EC1889D08698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EC65D-0E2D-4E66-92C2-27A957711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6B1E-CB05-4E16-A57D-4F0F2DD97411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2233-7B3A-4C4A-8285-5B7EBFCB3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92FE03-7BEB-463D-8E9D-24B61C404C3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B5A4F1-9BDA-4D9D-9E9C-55CAB391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18167F4-A00F-4AFE-B36E-5E66C604A321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936BB3-2A6C-4F67-A354-892F653FD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3" r:id="rId2"/>
    <p:sldLayoutId id="2147483771" r:id="rId3"/>
    <p:sldLayoutId id="2147483764" r:id="rId4"/>
    <p:sldLayoutId id="2147483765" r:id="rId5"/>
    <p:sldLayoutId id="2147483766" r:id="rId6"/>
    <p:sldLayoutId id="2147483772" r:id="rId7"/>
    <p:sldLayoutId id="2147483767" r:id="rId8"/>
    <p:sldLayoutId id="2147483773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6388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2">
                    <a:lumMod val="50000"/>
                  </a:schemeClr>
                </a:solidFill>
              </a:rPr>
              <a:t>МБОУ ДО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«ДХТД «Гармония» города Калуги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853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Нажать ЛКМ на правильный ответ.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4800" y="2743200"/>
            <a:ext cx="8534400" cy="1362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/>
                </a:solidFill>
                <a:latin typeface="+mn-lt"/>
              </a:rPr>
              <a:t>Из списка художников выбрать автора данной работы.</a:t>
            </a:r>
            <a:endParaRPr lang="ru-R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04800" y="1066800"/>
            <a:ext cx="8534400" cy="150018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Сказочно-былинный жанр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Задание 3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050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Иван Царевич на сером волке. 1889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3" name="Содержимое 4" descr="И. Левитан. Над вечным покоем. 1894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191000" y="304800"/>
            <a:ext cx="3965575" cy="5353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Васнецов В.П.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Билибин И.Я.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К.А.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Рерих Н.К.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Врубель М.А. 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563" cy="10509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Тридцать три богатыря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7" name="Содержимое 4" descr="Головин А. нескучный сад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429000" y="838200"/>
            <a:ext cx="5510213" cy="4191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Васнецов В.П.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Билибин И.Я.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К.А.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Рерих Н.К.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Врубель М.А. </a:t>
            </a:r>
          </a:p>
        </p:txBody>
      </p:sp>
      <p:sp>
        <p:nvSpPr>
          <p:cNvPr id="12" name="Пятиугольник 11">
            <a:hlinkClick r:id="rId5" action="ppaction://hlinksldjump"/>
          </p:cNvPr>
          <p:cNvSpPr/>
          <p:nvPr/>
        </p:nvSpPr>
        <p:spPr>
          <a:xfrm>
            <a:off x="7162800" y="5715000"/>
            <a:ext cx="1676400" cy="381000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переиграть </a:t>
            </a:r>
          </a:p>
        </p:txBody>
      </p:sp>
      <p:sp>
        <p:nvSpPr>
          <p:cNvPr id="14" name="Управляющая кнопка: далее 13">
            <a:hlinkClick r:id="rId6" action="ppaction://hlinkpres?slideindex=4&amp;slidetitle=Слайд 4" highlightClick="1"/>
          </p:cNvPr>
          <p:cNvSpPr/>
          <p:nvPr/>
        </p:nvSpPr>
        <p:spPr>
          <a:xfrm>
            <a:off x="7162800" y="6248400"/>
            <a:ext cx="1676400" cy="304800"/>
          </a:xfrm>
          <a:prstGeom prst="actionButtonForwardNext">
            <a:avLst/>
          </a:prstGeom>
          <a:solidFill>
            <a:srgbClr val="990033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Иван-царевич на распутье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Содержимое 4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95800" y="609600"/>
            <a:ext cx="3886200" cy="4953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Васнецов В.П.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2860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Билибин И.Я.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2743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К.А.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200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Рерих Н.К.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Врубель М.А. 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183563" cy="10509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Богатыри. 1898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Содержимое 4" descr="Левитен И. Весна. Большая вода. 1897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81400" y="1219200"/>
            <a:ext cx="5051425" cy="3276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Васнецов В.П.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2860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Билибин И.Я.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2743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К.А.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200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Рерих Н.К.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Врубель М.А. 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563" cy="10509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Микула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Селянинович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1910 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Содержимое 4" descr="Васильев Ф.А. Оттепел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81400" y="2019300"/>
            <a:ext cx="5346700" cy="2124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Васнецов В.П.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2860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Билибин И.Я.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27432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К.А.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5800" y="3200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Рерих Н.К.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85800" y="36576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Врубель М.А. 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калиновом мосту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3" name="Содержимое 4" descr="Куинджи А.И. Вечер на Украине. 1878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76800" y="457200"/>
            <a:ext cx="3124200" cy="5048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Васнецов В.П.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Билибин И.Я.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К.А.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Рерих Н.К.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Врубель М.А. 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563" cy="10509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Царевна-Лебедь. 1900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7" name="Содержимое 4" descr="Головин А.Осень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48200" y="304800"/>
            <a:ext cx="3352800" cy="54848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Васнецов В.П.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Билибин И.Я.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К.А.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Рерих Н.К.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Врубель М.А. 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563" cy="105092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Заморские гости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1" name="Содержимое 4" descr="Васильев Ф.А. Рассвет. 1873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05200" y="1143000"/>
            <a:ext cx="5243513" cy="37607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Васнецов В.П.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Билибин И.Я.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К.А.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Рерих Н.К.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Врубель М.А. 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563" cy="1050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Алеша Попович и красна девица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5" name="Содержимое 4" descr="DSC08937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95800" y="304800"/>
            <a:ext cx="3429000" cy="5405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Васнецов В.П.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Билибин И.Я.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К.А.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Рерих Н.К.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Врубель М.А. 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563" cy="10509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Иллюстрация к «Сказке о царе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Салтане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А.С.Пушкина. 1904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9" name="Содержимое 4" descr="На севере диком... 1891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05200" y="914400"/>
            <a:ext cx="5156200" cy="3886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828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Васнецов В.П.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5800" y="22860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Билибин И.Я.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2743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Васильев К.А.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5800" y="32004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Рерих Н.К.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5800" y="36576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Врубель М.А. </a:t>
            </a:r>
          </a:p>
        </p:txBody>
      </p:sp>
    </p:spTree>
  </p:cSld>
  <p:clrMapOvr>
    <a:masterClrMapping/>
  </p:clrMapOvr>
  <p:transition advClick="0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</TotalTime>
  <Words>257</Words>
  <PresentationFormat>Экран 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Иван-царевич на распутье</vt:lpstr>
      <vt:lpstr>Богатыри. 1898</vt:lpstr>
      <vt:lpstr>Микула Селянинович. 1910 г.</vt:lpstr>
      <vt:lpstr>На калиновом мосту</vt:lpstr>
      <vt:lpstr>Царевна-Лебедь. 1900</vt:lpstr>
      <vt:lpstr>Заморские гости</vt:lpstr>
      <vt:lpstr>Алеша Попович и красна девица</vt:lpstr>
      <vt:lpstr>Иллюстрация к «Сказке о царе Салтане» А.С.Пушкина. 1904</vt:lpstr>
      <vt:lpstr>Иван Царевич на сером волке. 1889</vt:lpstr>
      <vt:lpstr>Тридцать три богатыря</vt:lpstr>
      <vt:lpstr>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18</cp:revision>
  <dcterms:modified xsi:type="dcterms:W3CDTF">2015-12-10T15:48:55Z</dcterms:modified>
</cp:coreProperties>
</file>