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B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5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D795F-D2AD-402D-8990-7B862E7790DD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E0C7D0-C89F-4CCE-8621-BBCF7B0C2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AF5D-030B-4F50-88A1-C887AEBA417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A5B5-11DA-4EE7-AB28-D0403483C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BB7E-A38F-4B2D-A482-B05F8CFA3CB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194D-69E5-4EBF-AFFF-D01E1925E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1D44-F118-48AE-B0B3-D6D9AC93BD0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DC07-EDF8-421C-8C8E-C9EE89C9D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6F8FA-AA8F-42E0-8EDA-5A6088C0B2D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C09AAF-7FE2-4D03-91C6-068B8B20A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085E-826E-40E7-B930-99AB1518801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ACC9-BE36-4B71-B4BF-6D42448B8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A6D9-9CB4-482B-A97C-91E55993C5EA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0DB9-752A-43F1-8522-9F0A6D2D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4021-5D6F-434A-AD4D-7E455B118A36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0451-8902-476A-8EAD-478F9CDAC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207398-9640-478A-AE4A-93F102B274C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779A6-B512-4325-80A0-E9D0E02E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8858-9392-4A28-8201-9274314DAC3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5128-A89B-4BE7-BDB5-8A660058D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07903-ADCE-4DFD-8A9A-80EFEA91112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282F7-D7F3-4D24-9823-645018BC0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167961F-D9C0-4EC0-9E83-8A98F1AD92CA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D04E489-94D1-4474-AAD3-3E1553008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22" r:id="rId7"/>
    <p:sldLayoutId id="2147483917" r:id="rId8"/>
    <p:sldLayoutId id="2147483923" r:id="rId9"/>
    <p:sldLayoutId id="2147483918" r:id="rId10"/>
    <p:sldLayoutId id="2147483919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37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0.wav"/><Relationship Id="rId7" Type="http://schemas.openxmlformats.org/officeDocument/2006/relationships/image" Target="../media/image40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25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2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33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304800" y="685800"/>
            <a:ext cx="8534400" cy="150018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Сказочно-былинный жанр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Задание 4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286000"/>
            <a:ext cx="8534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Определить по какому признаку отсортированы и классифицированы  данные произведения.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Нажать ЛКМ на правильный ответ.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МБОУ ДО «ДХТД «Гармония» города Калуги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Картины светятся радостью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Многообразие теплых тонов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Наполнены солнечным светом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Зловещее карканье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1336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Васнецов В.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8956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Рерих Н.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578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К</a:t>
            </a:r>
            <a:r>
              <a:rPr lang="ru-RU" dirty="0"/>
              <a:t>.</a:t>
            </a:r>
          </a:p>
        </p:txBody>
      </p:sp>
      <p:pic>
        <p:nvPicPr>
          <p:cNvPr id="3074" name="Picture 2" descr="C:\Мои документы\Обои\рабочая папка\художники\сказ.-балин. жанр\васнецов В\Васнецов Виктор (1848-1926) Витязь на распутье. 1882, холст, масло, 167х299 см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3268663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Мои документы\Обои\рабочая папка\художники\Васнецов В.М\После побоища Игоря Святославича с половцами. 18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2057400"/>
            <a:ext cx="2743200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Мои документы\Обои\рабочая папка\художники\сказ.-балин. жанр\Рерих.Н\d72d187df41e10ea7d9fcdc7f5909205autor_i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2743200" cy="157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Мои документы\Обои\рабочая папка\художники\сказ.-балин. жанр\Васильев К\vvv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5105400"/>
            <a:ext cx="26701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Мои документы\Обои\рабочая папка\художники\сказ.-балин. жанр\васнецов В\Васнецов Виктор (1848-1926) Ковёр-самолёт. 1880. Холст, масл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3395663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Хочешь быть счастливым – испытай судьбу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Таинственная ночь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Неглубокое пространство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Тревожный свет</a:t>
            </a:r>
          </a:p>
        </p:txBody>
      </p:sp>
      <p:sp>
        <p:nvSpPr>
          <p:cNvPr id="15" name="Управляющая кнопка: далее 14">
            <a:hlinkClick r:id="rId5" action="ppaction://hlinkpres?slideindex=4&amp;slidetitle=Слайд 4" highlightClick="1"/>
          </p:cNvPr>
          <p:cNvSpPr/>
          <p:nvPr/>
        </p:nvSpPr>
        <p:spPr>
          <a:xfrm>
            <a:off x="228600" y="6172200"/>
            <a:ext cx="1600200" cy="4572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C:\Мои документы\Обои\рабочая папка\художники\сказ.-балин. жанр\Билибин И\Иван-царевич и Жар-птиц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192563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2514600" y="304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И. Билибин</a:t>
            </a:r>
          </a:p>
        </p:txBody>
      </p:sp>
      <p:pic>
        <p:nvPicPr>
          <p:cNvPr id="2051" name="Picture 3" descr="C:\Мои документы\Обои\рабочая папка\художники\сказ.-балин. жанр\Билибин И\Иван-царевич на распуть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343400"/>
            <a:ext cx="1905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152400" y="4953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И. Билибин</a:t>
            </a:r>
          </a:p>
        </p:txBody>
      </p:sp>
      <p:pic>
        <p:nvPicPr>
          <p:cNvPr id="2052" name="Picture 4" descr="C:\Мои документы\Обои\рабочая папка\художники\сказ.-балин. жанр\васнецов В\Ковёр-самолет. 1919-192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1066800"/>
            <a:ext cx="183356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02" name="TextBox 17"/>
          <p:cNvSpPr txBox="1">
            <a:spLocks noChangeArrowheads="1"/>
          </p:cNvSpPr>
          <p:nvPr/>
        </p:nvSpPr>
        <p:spPr bwMode="auto">
          <a:xfrm>
            <a:off x="0" y="4495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В. Васнецов</a:t>
            </a:r>
          </a:p>
        </p:txBody>
      </p:sp>
      <p:sp>
        <p:nvSpPr>
          <p:cNvPr id="16403" name="TextBox 18"/>
          <p:cNvSpPr txBox="1">
            <a:spLocks noChangeArrowheads="1"/>
          </p:cNvSpPr>
          <p:nvPr/>
        </p:nvSpPr>
        <p:spPr bwMode="auto">
          <a:xfrm>
            <a:off x="2667000" y="685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В. Васнецов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Литература 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Страхова Л.Л. Сочинение по картине для младших школьников. – СПб.: Издательский Дом «Литера», 2009. – 80с.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Похожие темы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Принадлежат кисть одного автора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8" y="381000"/>
            <a:ext cx="178752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813" y="914400"/>
            <a:ext cx="1716087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63" y="3048000"/>
            <a:ext cx="207486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988" y="3352800"/>
            <a:ext cx="1952625" cy="216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5638800"/>
            <a:ext cx="4495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Билибин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Иван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 один герой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Одно и то же событие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Вертикальная композиция картин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114800"/>
            <a:ext cx="2478088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743200"/>
            <a:ext cx="1773238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685800"/>
            <a:ext cx="19875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609600"/>
            <a:ext cx="227012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9600" y="5867400"/>
            <a:ext cx="3962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Садко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Напряженный колорит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Богатырская тематика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Широкий простор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Дремучий лес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609600"/>
            <a:ext cx="168275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09600"/>
            <a:ext cx="25844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00400"/>
            <a:ext cx="2438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267200"/>
            <a:ext cx="262731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2667000" y="34290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К Васильев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228600" y="23622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В. Васнецов</a:t>
            </a:r>
          </a:p>
        </p:txBody>
      </p:sp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2819400" y="38100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В. Васнецов</a:t>
            </a:r>
          </a:p>
        </p:txBody>
      </p:sp>
      <p:sp>
        <p:nvSpPr>
          <p:cNvPr id="9233" name="TextBox 17"/>
          <p:cNvSpPr txBox="1">
            <a:spLocks noChangeArrowheads="1"/>
          </p:cNvSpPr>
          <p:nvPr/>
        </p:nvSpPr>
        <p:spPr bwMode="auto">
          <a:xfrm>
            <a:off x="228600" y="2819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Н. Рерих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Наполнены солнечным светом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Принадлежат кисти одного автора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Вечереет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39713"/>
            <a:ext cx="25908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828800"/>
            <a:ext cx="260826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000"/>
            <a:ext cx="2630488" cy="147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775" y="4191000"/>
            <a:ext cx="1931988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2895600" y="457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Билибин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2743200" y="1371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К. Васильев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0" y="3429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В. Васнецов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6096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Врубель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динамики, движения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Непролазная чаща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контрастных тонах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Яркие, сочные краски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"/>
            <a:ext cx="2057400" cy="277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725" y="1143000"/>
            <a:ext cx="204787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2490788" cy="174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962400"/>
            <a:ext cx="201453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743200" y="3810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Ф.А.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762000"/>
            <a:ext cx="1981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Куинджи А.И.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0480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Левитан И.И.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7912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Поленов В.Д.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глубины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Картины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Картины вызывают чувство радости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Выделено цветом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14400"/>
            <a:ext cx="1477963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505200"/>
            <a:ext cx="1836738" cy="304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3400"/>
            <a:ext cx="2611438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048000"/>
            <a:ext cx="17526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2895600" y="457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Ф.А</a:t>
            </a:r>
            <a:r>
              <a:rPr lang="ru-RU" dirty="0"/>
              <a:t>.</a:t>
            </a:r>
          </a:p>
        </p:txBody>
      </p:sp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228600" y="2667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Бродская Л. </a:t>
            </a:r>
          </a:p>
        </p:txBody>
      </p: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1295400" y="6096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Рерих Н.К..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-228600" y="2286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Айвазовский И.К.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Изображено одно время суток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Напряженный колорит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Принадлежат кисти одного художника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Мягкие тени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810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Иван Царевич на сером волке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9906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Палаты царя Берендея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810000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Царевна-Лягушка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81000" y="6096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Васнецов В.М.</a:t>
            </a:r>
          </a:p>
        </p:txBody>
      </p:sp>
      <p:pic>
        <p:nvPicPr>
          <p:cNvPr id="1029" name="Picture 5" descr="C:\Мои документы\Обои\рабочая папка\художники\Васнецов В.М\Царевна-Лягушка. 1901-1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91000"/>
            <a:ext cx="25146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Мои документы\Обои\рабочая папка\художники\Васнецов В.М\Снегурочка. 18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0"/>
            <a:ext cx="17240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981200" y="35052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Снегурочка </a:t>
            </a:r>
          </a:p>
        </p:txBody>
      </p:sp>
      <p:pic>
        <p:nvPicPr>
          <p:cNvPr id="1031" name="Picture 7" descr="C:\Мои документы\Обои\рабочая папка\художники\Васнецов В.М\Палаты царя Берендея. 18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1676400"/>
            <a:ext cx="256381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Мои документы\Обои\рабочая папка\художники\Васнецов В.М\Иван Царевич на сером волке. 1889, холст, масло, 249х187 см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1654175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Борьба добра со злом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Топкое болото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Теплый колорит картин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Умиротворенный сюжет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5334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Васнецов В.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2667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К.</a:t>
            </a:r>
            <a:endParaRPr lang="ru-RU" dirty="0"/>
          </a:p>
        </p:txBody>
      </p:sp>
      <p:pic>
        <p:nvPicPr>
          <p:cNvPr id="4098" name="Picture 2" descr="C:\Мои документы\Обои\рабочая папка\художники\сказ.-балин. жанр\васнецов В\Кощей Бессмертный в своём царстве. . 1917-1926 г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29051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Мои документы\Обои\рабочая папка\художники\сказ.-балин. жанр\васнецов В\Бой Ивана Царевича с трехглавым змеем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953000"/>
            <a:ext cx="285591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Мои документы\Обои\рабочая папка\художники\сказ.-балин. жанр\Васильев К\Бой со змее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1600200" cy="260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Мои документы\Обои\рабочая папка\художники\сказ.-балин. жанр\Васильев К\На калиновом мосту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1600200"/>
            <a:ext cx="1752600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44958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Васнецов В.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3276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Васильев К.</a:t>
            </a:r>
            <a:endParaRPr lang="ru-R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793</TotalTime>
  <Words>297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Литература и  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75</cp:revision>
  <dcterms:modified xsi:type="dcterms:W3CDTF">2015-12-10T16:11:26Z</dcterms:modified>
</cp:coreProperties>
</file>