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3D6297D-D44C-4517-B8E8-EC1279E4CF8B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7442C3-955B-4F2F-B7A1-E926A9A3B6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FBC53-A42C-4F9F-84A6-54D61BDCD01B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CFF97-38FB-4130-A267-36E048A8C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AFF38-247C-4066-ADCD-9CB4AA321870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D6609-642C-469B-B789-657CD67A7C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AB37A-25F6-40DE-B508-EEF93A7F8676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94558-AC24-4D99-8A19-D435B402B7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62BEA4-C843-4B24-92DA-506092227960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F1836C3-7C59-4F5D-885A-DE8EA5D85E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34D34-16F3-456A-BBA7-D31109F7BB43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16528-11A9-4BF2-9383-F2BD0D16A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B0D49-7A3D-4975-A8A6-04A172E33481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6948E-1E65-420B-A3BB-F3BC39B3F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B8AF2-9F82-4B6E-B5EC-3C0A0E560145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D87CE-0B18-462C-9640-5EAB0F3B6F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84C988D-F2CB-4F4E-9468-1EE8BE6ED6EA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D677844-0905-417F-8E69-0045361ACD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14C4B-3647-49A8-BDC8-E45E47B6C30E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5AF2-A0F8-4635-B4F4-4F148DD22D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DC3AA0A-807A-43F4-BEEB-BA1EABF6C205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37BDC4A-FFBD-4F26-9A2E-8902E9BE4F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D1EA091A-023D-4321-B001-68C9BA71EF2E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5FCED639-AA1F-4344-8DD4-65D0661DF0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35" r:id="rId2"/>
    <p:sldLayoutId id="2147483843" r:id="rId3"/>
    <p:sldLayoutId id="2147483836" r:id="rId4"/>
    <p:sldLayoutId id="2147483837" r:id="rId5"/>
    <p:sldLayoutId id="2147483838" r:id="rId6"/>
    <p:sldLayoutId id="2147483844" r:id="rId7"/>
    <p:sldLayoutId id="2147483839" r:id="rId8"/>
    <p:sldLayoutId id="2147483845" r:id="rId9"/>
    <p:sldLayoutId id="2147483840" r:id="rId10"/>
    <p:sldLayoutId id="214748384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hyperlink" Target="file:///G:\15-16\&#1074;&#1085;&#1077;&#1082;&#1083;&#1072;&#1089;&#1089;&#1085;&#1072;&#1103;%20&#1088;&#1072;&#1073;&#1086;&#1090;&#1072;%20&#1053;&#1072;%2015-16\&#1082;&#1086;&#1085;&#1082;&#1091;&#1088;&#1089;&#1099;%20&#1076;&#1083;&#1103;%20&#1087;&#1077;&#1076;&#1072;&#1075;&#1086;&#1075;&#1086;&#1074;\1%20&#1089;&#1077;&#1085;&#1090;&#1103;&#1073;&#1088;&#1103;\233-533-957%20&#1060;&#1077;&#1076;&#1080;&#1085;&#1072;%20&#1043;.&#1048;\&#1055;&#1088;&#1077;&#1079;&#1077;&#1085;&#1090;&#1072;&#1094;&#1080;&#1103;1.%20PPT.%20&#1042;&#1074;&#1086;&#1076;&#1085;&#1072;&#1103;%20&#1046;&#1072;&#1085;&#1088;&#1099;%20&#1078;&#1080;&#1074;&#1086;&#1087;&#1080;&#1089;&#1080;..pptx" TargetMode="Externa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nearyou.ru/story0.html" TargetMode="External"/><Relationship Id="rId2" Type="http://schemas.openxmlformats.org/officeDocument/2006/relationships/hyperlink" Target="http://gallerix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detskiysad.ru/art/iskusstvo.html" TargetMode="External"/><Relationship Id="rId4" Type="http://schemas.openxmlformats.org/officeDocument/2006/relationships/hyperlink" Target="http://www.artcyclopedia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685800" y="1981200"/>
            <a:ext cx="7772400" cy="1362075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Из данных слов и выражений выбрать 4 варианта, которые наиболее подходят для описания данной картины.</a:t>
            </a: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685800" y="381000"/>
            <a:ext cx="7772400" cy="15001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Пейзаж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Задание 1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4876800"/>
            <a:ext cx="822960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Нажать ЛКМ на правильный ответ.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638800"/>
            <a:ext cx="82296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Автор - Федина Галина Ивановна, педагог ДО,</a:t>
            </a:r>
          </a:p>
          <a:p>
            <a:pPr algn="r">
              <a:defRPr/>
            </a:pP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МБОУ ДО «ДХТД «Гармония» города Калуги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евитан И. Март.1895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1371600"/>
            <a:ext cx="4378325" cy="3352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457200" y="5105400"/>
            <a:ext cx="40386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Левитан И.И. Март.1895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000" y="0"/>
            <a:ext cx="3733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29200" y="6858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Радостный день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0" y="12954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Унылая пора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0" y="18288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Темный лес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0" y="23622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Заиндевелый лес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0" y="29718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Одинокая лошадь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0" y="35814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Вороной конь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0" y="41910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Клочковатые облака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29200" y="48006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Тонкие рыжие осинки</a:t>
            </a:r>
          </a:p>
        </p:txBody>
      </p:sp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евитан И. Март.1895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1447800"/>
            <a:ext cx="4508500" cy="3429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228600" y="5029200"/>
            <a:ext cx="46482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Айвазовский И.К. Буря у берегов Ниццы   1885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0"/>
            <a:ext cx="3886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5029200" y="1600200"/>
            <a:ext cx="3886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ru-RU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0" y="9906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Величественная тишина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0" y="15240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Бурлящее море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0" y="20574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Бескрайний простор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0" y="25908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Борьба со стихией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0" y="31242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Тревожное настроение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0" y="36576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Прозрачная синева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0" y="41910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Бушующий простор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0" y="47244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Мягкие облака</a:t>
            </a:r>
          </a:p>
        </p:txBody>
      </p:sp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Лена\Презентации\#15\14\0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1371600"/>
            <a:ext cx="4491038" cy="304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381000" y="4572000"/>
            <a:ext cx="43434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Шишкин И.И. Утро в сосновом лесу. 1889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0" y="685800"/>
            <a:ext cx="38862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Окутан утренним туманом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0" y="15240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Искрящееся солнце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0" y="2133600"/>
            <a:ext cx="38862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Вековые раскидистые сосны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0" y="29718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Тропа, убегающая вдаль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0" y="40386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Мягкие тона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0" y="35052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Яркие, сочные краски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0" y="4572000"/>
            <a:ext cx="38862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Неугомонные и беззаботные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0" y="5410200"/>
            <a:ext cx="3886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Вечерний пейзаж </a:t>
            </a:r>
          </a:p>
        </p:txBody>
      </p:sp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евитан И. Март.1895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838200"/>
            <a:ext cx="3451225" cy="44910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304800" y="5562600"/>
            <a:ext cx="35052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Саврасов А.К. Грачи прилетели. 1871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43400" y="4648200"/>
            <a:ext cx="45720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Суетливые, шумные, крикливые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43400" y="914400"/>
            <a:ext cx="45720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Кучевые облака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3400" y="1447800"/>
            <a:ext cx="45720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Небесная лазурь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43400" y="1981200"/>
            <a:ext cx="45720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Талый, серый, грязный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43400" y="2514600"/>
            <a:ext cx="45720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Искрящейся снег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43400" y="3048000"/>
            <a:ext cx="45720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Снегопад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43400" y="3581400"/>
            <a:ext cx="45720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Корявые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43400" y="4114800"/>
            <a:ext cx="45720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Стройные</a:t>
            </a:r>
          </a:p>
        </p:txBody>
      </p:sp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евитан И. Март.1895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381000"/>
            <a:ext cx="3581400" cy="49418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304800" y="5410200"/>
            <a:ext cx="35814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Левитан И.И. Осенний день. Сокольники. 1879.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0" y="2514600"/>
            <a:ext cx="47244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Поблекшая от осенних дождей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0" y="1447800"/>
            <a:ext cx="4724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Грусть, печаль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0" y="914400"/>
            <a:ext cx="4724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Радость и веселье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3352800"/>
            <a:ext cx="4724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Молодые рябинки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800" y="4419600"/>
            <a:ext cx="4724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Одинокая фигура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14800" y="1981200"/>
            <a:ext cx="4724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Холодные тона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14800" y="3886200"/>
            <a:ext cx="4724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Богатыри - дубы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0" y="4953000"/>
            <a:ext cx="4724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Алый закат</a:t>
            </a:r>
          </a:p>
        </p:txBody>
      </p:sp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евитан И. Март.1895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685800"/>
            <a:ext cx="3287713" cy="46910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457200" y="5562600"/>
            <a:ext cx="32766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Шишкин И.И. Дубы. 1887</a:t>
            </a:r>
          </a:p>
        </p:txBody>
      </p:sp>
      <p:sp>
        <p:nvSpPr>
          <p:cNvPr id="12293" name="TextBox 4"/>
          <p:cNvSpPr txBox="1">
            <a:spLocks noChangeArrowheads="1"/>
          </p:cNvSpPr>
          <p:nvPr/>
        </p:nvSpPr>
        <p:spPr bwMode="auto">
          <a:xfrm>
            <a:off x="4572000" y="838200"/>
            <a:ext cx="3886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ru-RU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14800" y="2209800"/>
            <a:ext cx="4724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Широкий простор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0" y="2743200"/>
            <a:ext cx="4724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Как три богатыря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3276600"/>
            <a:ext cx="47244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Роща пронизана ярким солнечным светом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800" y="4114800"/>
            <a:ext cx="4724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Теплый зеленый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14800" y="1676400"/>
            <a:ext cx="4724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Величественная тишина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14800" y="1143000"/>
            <a:ext cx="4724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Мрачное настроение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0" y="609600"/>
            <a:ext cx="4724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Пробуждение природы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14800" y="4724400"/>
            <a:ext cx="4724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Клочковатые облака</a:t>
            </a:r>
            <a:endParaRPr lang="ru-RU" sz="2000" dirty="0">
              <a:latin typeface="+mn-lt"/>
            </a:endParaRPr>
          </a:p>
        </p:txBody>
      </p:sp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евитан И. Март.1895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914400"/>
            <a:ext cx="3802063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304800" y="5257800"/>
            <a:ext cx="38862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Щербаков Б.В. Журчат ручьи весенние. 1987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3400" y="533400"/>
            <a:ext cx="44958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Небесная лазурь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43400" y="1066800"/>
            <a:ext cx="44958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Кучевые облака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43400" y="1600200"/>
            <a:ext cx="44958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Ультрамариновые тени на снегу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43400" y="2438400"/>
            <a:ext cx="44958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Зеленая трава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43400" y="2971800"/>
            <a:ext cx="44958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Осинки протянули руки навстречу солнцу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43400" y="3810000"/>
            <a:ext cx="44958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Открытая линия горизонта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3400" y="4343400"/>
            <a:ext cx="44958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Журчание весеннего ручья</a:t>
            </a:r>
          </a:p>
        </p:txBody>
      </p:sp>
      <p:sp>
        <p:nvSpPr>
          <p:cNvPr id="14" name="Управляющая кнопка: далее 13">
            <a:hlinkClick r:id="rId5" action="ppaction://hlinkpres?slideindex=4&amp;slidetitle=Слайд 4" highlightClick="1"/>
          </p:cNvPr>
          <p:cNvSpPr/>
          <p:nvPr/>
        </p:nvSpPr>
        <p:spPr>
          <a:xfrm>
            <a:off x="6934200" y="6172200"/>
            <a:ext cx="1752600" cy="381000"/>
          </a:xfrm>
          <a:prstGeom prst="actionButtonForwardNext">
            <a:avLst/>
          </a:prstGeom>
          <a:solidFill>
            <a:schemeClr val="tx2">
              <a:lumMod val="25000"/>
              <a:lumOff val="75000"/>
            </a:schemeClr>
          </a:solidFill>
          <a:ln w="19050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43400" y="4876800"/>
            <a:ext cx="44958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Хмурый день</a:t>
            </a: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500063" y="357188"/>
            <a:ext cx="8183562" cy="11223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eaLnBrk="0" hangingPunct="0">
              <a:defRPr/>
            </a:pPr>
            <a:endParaRPr lang="ru-RU" sz="3600" b="1" dirty="0">
              <a:solidFill>
                <a:schemeClr val="accent2">
                  <a:lumMod val="7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563" cy="1050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Литература и </a:t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интернет-поддержка: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600200"/>
            <a:ext cx="8183563" cy="4187825"/>
          </a:xfrm>
        </p:spPr>
        <p:txBody>
          <a:bodyPr/>
          <a:lstStyle/>
          <a:p>
            <a:pPr>
              <a:defRPr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Страхова Л.Л. Сочинение по картине для младших школьников. – СПб.: Издательский Дом «Литера», 2009. – 80с.</a:t>
            </a:r>
          </a:p>
          <a:p>
            <a:pPr>
              <a:defRPr/>
            </a:pP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hlinkClick r:id="rId2"/>
              </a:rPr>
              <a:t>http://gallerix.ru/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- репродукции картин</a:t>
            </a:r>
          </a:p>
          <a:p>
            <a:pPr>
              <a:defRPr/>
            </a:pP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hlinkClick r:id="rId3"/>
              </a:rPr>
              <a:t>http://nearyou.ru/story0.html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- репродукции картин</a:t>
            </a:r>
          </a:p>
          <a:p>
            <a:pPr>
              <a:defRPr/>
            </a:pP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hlinkClick r:id="rId4"/>
              </a:rPr>
              <a:t>http://www.artcyclopedia.ru/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- репродукции картин.</a:t>
            </a:r>
          </a:p>
          <a:p>
            <a:pPr>
              <a:defRPr/>
            </a:pP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hlinkClick r:id="rId5"/>
              </a:rPr>
              <a:t>http://www.detskiysad.ru/art/iskusstvo.html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 - описание по картинам</a:t>
            </a:r>
          </a:p>
          <a:p>
            <a:pPr>
              <a:defRPr/>
            </a:pP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193</TotalTime>
  <Words>289</Words>
  <PresentationFormat>Экран (4:3)</PresentationFormat>
  <Paragraphs>75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Литература и  интернет-поддержка: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учитель</cp:lastModifiedBy>
  <cp:revision>34</cp:revision>
  <dcterms:modified xsi:type="dcterms:W3CDTF">2015-12-10T11:01:04Z</dcterms:modified>
</cp:coreProperties>
</file>